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13"/>
  </p:notesMasterIdLst>
  <p:sldIdLst>
    <p:sldId id="256" r:id="rId2"/>
    <p:sldId id="287" r:id="rId3"/>
    <p:sldId id="257" r:id="rId4"/>
    <p:sldId id="258" r:id="rId5"/>
    <p:sldId id="259" r:id="rId6"/>
    <p:sldId id="260" r:id="rId7"/>
    <p:sldId id="261" r:id="rId8"/>
    <p:sldId id="262" r:id="rId9"/>
    <p:sldId id="263" r:id="rId10"/>
    <p:sldId id="264" r:id="rId11"/>
    <p:sldId id="265"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112B6E2-3452-4683-A70F-504A8F76D0DF}" v="15" dt="2024-02-22T14:17:24.71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2" autoAdjust="0"/>
    <p:restoredTop sz="94660"/>
  </p:normalViewPr>
  <p:slideViewPr>
    <p:cSldViewPr snapToGrid="0">
      <p:cViewPr varScale="1">
        <p:scale>
          <a:sx n="111" d="100"/>
          <a:sy n="111" d="100"/>
        </p:scale>
        <p:origin x="306"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microsoft.com/office/2016/11/relationships/changesInfo" Target="changesInfos/changesInfo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19"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ance D. Lingerfelt" userId="99f3b338-f693-4573-8e82-805d28a11046" providerId="ADAL" clId="{3112B6E2-3452-4683-A70F-504A8F76D0DF}"/>
    <pc:docChg chg="undo custSel modSld">
      <pc:chgData name="Lance D. Lingerfelt" userId="99f3b338-f693-4573-8e82-805d28a11046" providerId="ADAL" clId="{3112B6E2-3452-4683-A70F-504A8F76D0DF}" dt="2024-02-22T14:17:57.999" v="495" actId="14100"/>
      <pc:docMkLst>
        <pc:docMk/>
      </pc:docMkLst>
      <pc:sldChg chg="addSp delSp modSp mod">
        <pc:chgData name="Lance D. Lingerfelt" userId="99f3b338-f693-4573-8e82-805d28a11046" providerId="ADAL" clId="{3112B6E2-3452-4683-A70F-504A8F76D0DF}" dt="2024-02-22T13:59:11.627" v="208" actId="1076"/>
        <pc:sldMkLst>
          <pc:docMk/>
          <pc:sldMk cId="1042488658" sldId="256"/>
        </pc:sldMkLst>
        <pc:spChg chg="mod">
          <ac:chgData name="Lance D. Lingerfelt" userId="99f3b338-f693-4573-8e82-805d28a11046" providerId="ADAL" clId="{3112B6E2-3452-4683-A70F-504A8F76D0DF}" dt="2024-02-22T13:59:11.627" v="208" actId="1076"/>
          <ac:spMkLst>
            <pc:docMk/>
            <pc:sldMk cId="1042488658" sldId="256"/>
            <ac:spMk id="2" creationId="{F8D966F2-F2E7-288D-9599-71DFD11842C4}"/>
          </ac:spMkLst>
        </pc:spChg>
        <pc:spChg chg="add mod">
          <ac:chgData name="Lance D. Lingerfelt" userId="99f3b338-f693-4573-8e82-805d28a11046" providerId="ADAL" clId="{3112B6E2-3452-4683-A70F-504A8F76D0DF}" dt="2024-02-22T13:58:48.630" v="200" actId="2711"/>
          <ac:spMkLst>
            <pc:docMk/>
            <pc:sldMk cId="1042488658" sldId="256"/>
            <ac:spMk id="5" creationId="{DF9EA715-A6E6-6FEF-EDDD-22ED2B125C50}"/>
          </ac:spMkLst>
        </pc:spChg>
        <pc:graphicFrameChg chg="add del">
          <ac:chgData name="Lance D. Lingerfelt" userId="99f3b338-f693-4573-8e82-805d28a11046" providerId="ADAL" clId="{3112B6E2-3452-4683-A70F-504A8F76D0DF}" dt="2024-02-14T19:06:58.699" v="1" actId="478"/>
          <ac:graphicFrameMkLst>
            <pc:docMk/>
            <pc:sldMk cId="1042488658" sldId="256"/>
            <ac:graphicFrameMk id="3" creationId="{C9992858-A560-575E-D2EC-3A2A2115E57B}"/>
          </ac:graphicFrameMkLst>
        </pc:graphicFrameChg>
        <pc:picChg chg="add mod">
          <ac:chgData name="Lance D. Lingerfelt" userId="99f3b338-f693-4573-8e82-805d28a11046" providerId="ADAL" clId="{3112B6E2-3452-4683-A70F-504A8F76D0DF}" dt="2024-02-22T13:41:21.608" v="69"/>
          <ac:picMkLst>
            <pc:docMk/>
            <pc:sldMk cId="1042488658" sldId="256"/>
            <ac:picMk id="3" creationId="{06315E02-EB85-C7B9-6A03-49B95F2BAB66}"/>
          </ac:picMkLst>
        </pc:picChg>
        <pc:picChg chg="mod">
          <ac:chgData name="Lance D. Lingerfelt" userId="99f3b338-f693-4573-8e82-805d28a11046" providerId="ADAL" clId="{3112B6E2-3452-4683-A70F-504A8F76D0DF}" dt="2024-02-22T13:43:05.536" v="138" actId="1076"/>
          <ac:picMkLst>
            <pc:docMk/>
            <pc:sldMk cId="1042488658" sldId="256"/>
            <ac:picMk id="4" creationId="{CCE5E321-4957-4839-DB1B-4B686539FDAF}"/>
          </ac:picMkLst>
        </pc:picChg>
      </pc:sldChg>
      <pc:sldChg chg="modSp mod">
        <pc:chgData name="Lance D. Lingerfelt" userId="99f3b338-f693-4573-8e82-805d28a11046" providerId="ADAL" clId="{3112B6E2-3452-4683-A70F-504A8F76D0DF}" dt="2024-02-22T13:40:29.764" v="68" actId="1035"/>
        <pc:sldMkLst>
          <pc:docMk/>
          <pc:sldMk cId="1545973045" sldId="257"/>
        </pc:sldMkLst>
        <pc:spChg chg="mod">
          <ac:chgData name="Lance D. Lingerfelt" userId="99f3b338-f693-4573-8e82-805d28a11046" providerId="ADAL" clId="{3112B6E2-3452-4683-A70F-504A8F76D0DF}" dt="2024-02-22T13:40:29.764" v="68" actId="1035"/>
          <ac:spMkLst>
            <pc:docMk/>
            <pc:sldMk cId="1545973045" sldId="257"/>
            <ac:spMk id="2" creationId="{324CA567-4E14-E393-B863-416B135B157A}"/>
          </ac:spMkLst>
        </pc:spChg>
      </pc:sldChg>
      <pc:sldChg chg="modSp mod">
        <pc:chgData name="Lance D. Lingerfelt" userId="99f3b338-f693-4573-8e82-805d28a11046" providerId="ADAL" clId="{3112B6E2-3452-4683-A70F-504A8F76D0DF}" dt="2024-02-22T13:33:08.577" v="2" actId="27636"/>
        <pc:sldMkLst>
          <pc:docMk/>
          <pc:sldMk cId="3808439041" sldId="258"/>
        </pc:sldMkLst>
        <pc:spChg chg="mod">
          <ac:chgData name="Lance D. Lingerfelt" userId="99f3b338-f693-4573-8e82-805d28a11046" providerId="ADAL" clId="{3112B6E2-3452-4683-A70F-504A8F76D0DF}" dt="2024-02-22T13:33:08.577" v="2" actId="27636"/>
          <ac:spMkLst>
            <pc:docMk/>
            <pc:sldMk cId="3808439041" sldId="258"/>
            <ac:spMk id="2" creationId="{171DC059-D83E-E050-ED74-485C700D239F}"/>
          </ac:spMkLst>
        </pc:spChg>
      </pc:sldChg>
      <pc:sldChg chg="modSp mod">
        <pc:chgData name="Lance D. Lingerfelt" userId="99f3b338-f693-4573-8e82-805d28a11046" providerId="ADAL" clId="{3112B6E2-3452-4683-A70F-504A8F76D0DF}" dt="2024-02-22T13:33:08.582" v="3" actId="27636"/>
        <pc:sldMkLst>
          <pc:docMk/>
          <pc:sldMk cId="3152241160" sldId="259"/>
        </pc:sldMkLst>
        <pc:spChg chg="mod">
          <ac:chgData name="Lance D. Lingerfelt" userId="99f3b338-f693-4573-8e82-805d28a11046" providerId="ADAL" clId="{3112B6E2-3452-4683-A70F-504A8F76D0DF}" dt="2024-02-22T13:33:08.582" v="3" actId="27636"/>
          <ac:spMkLst>
            <pc:docMk/>
            <pc:sldMk cId="3152241160" sldId="259"/>
            <ac:spMk id="4" creationId="{B1BFA686-5BBE-AC83-80E8-FC846388F527}"/>
          </ac:spMkLst>
        </pc:spChg>
      </pc:sldChg>
      <pc:sldChg chg="modSp mod">
        <pc:chgData name="Lance D. Lingerfelt" userId="99f3b338-f693-4573-8e82-805d28a11046" providerId="ADAL" clId="{3112B6E2-3452-4683-A70F-504A8F76D0DF}" dt="2024-02-22T13:33:08.585" v="4" actId="27636"/>
        <pc:sldMkLst>
          <pc:docMk/>
          <pc:sldMk cId="3119975873" sldId="260"/>
        </pc:sldMkLst>
        <pc:spChg chg="mod">
          <ac:chgData name="Lance D. Lingerfelt" userId="99f3b338-f693-4573-8e82-805d28a11046" providerId="ADAL" clId="{3112B6E2-3452-4683-A70F-504A8F76D0DF}" dt="2024-02-22T13:33:08.585" v="4" actId="27636"/>
          <ac:spMkLst>
            <pc:docMk/>
            <pc:sldMk cId="3119975873" sldId="260"/>
            <ac:spMk id="2" creationId="{38E0EB22-2BC7-8748-0443-8C2072474BC9}"/>
          </ac:spMkLst>
        </pc:spChg>
      </pc:sldChg>
      <pc:sldChg chg="modSp mod">
        <pc:chgData name="Lance D. Lingerfelt" userId="99f3b338-f693-4573-8e82-805d28a11046" providerId="ADAL" clId="{3112B6E2-3452-4683-A70F-504A8F76D0DF}" dt="2024-02-22T13:33:08.587" v="5" actId="27636"/>
        <pc:sldMkLst>
          <pc:docMk/>
          <pc:sldMk cId="3478309190" sldId="262"/>
        </pc:sldMkLst>
        <pc:spChg chg="mod">
          <ac:chgData name="Lance D. Lingerfelt" userId="99f3b338-f693-4573-8e82-805d28a11046" providerId="ADAL" clId="{3112B6E2-3452-4683-A70F-504A8F76D0DF}" dt="2024-02-22T13:33:08.587" v="5" actId="27636"/>
          <ac:spMkLst>
            <pc:docMk/>
            <pc:sldMk cId="3478309190" sldId="262"/>
            <ac:spMk id="2" creationId="{1D0FD1FD-DB95-8709-D4CC-CACAF281A1B7}"/>
          </ac:spMkLst>
        </pc:spChg>
      </pc:sldChg>
      <pc:sldChg chg="modSp mod">
        <pc:chgData name="Lance D. Lingerfelt" userId="99f3b338-f693-4573-8e82-805d28a11046" providerId="ADAL" clId="{3112B6E2-3452-4683-A70F-504A8F76D0DF}" dt="2024-02-22T13:33:08.590" v="7" actId="27636"/>
        <pc:sldMkLst>
          <pc:docMk/>
          <pc:sldMk cId="1697125118" sldId="263"/>
        </pc:sldMkLst>
        <pc:spChg chg="mod">
          <ac:chgData name="Lance D. Lingerfelt" userId="99f3b338-f693-4573-8e82-805d28a11046" providerId="ADAL" clId="{3112B6E2-3452-4683-A70F-504A8F76D0DF}" dt="2024-02-22T13:33:08.589" v="6" actId="27636"/>
          <ac:spMkLst>
            <pc:docMk/>
            <pc:sldMk cId="1697125118" sldId="263"/>
            <ac:spMk id="2" creationId="{5F7DD036-C089-4F64-5E08-12574E67804E}"/>
          </ac:spMkLst>
        </pc:spChg>
        <pc:spChg chg="mod">
          <ac:chgData name="Lance D. Lingerfelt" userId="99f3b338-f693-4573-8e82-805d28a11046" providerId="ADAL" clId="{3112B6E2-3452-4683-A70F-504A8F76D0DF}" dt="2024-02-22T13:33:08.590" v="7" actId="27636"/>
          <ac:spMkLst>
            <pc:docMk/>
            <pc:sldMk cId="1697125118" sldId="263"/>
            <ac:spMk id="3" creationId="{481B5B45-F17C-883C-7457-78FF47679CDB}"/>
          </ac:spMkLst>
        </pc:spChg>
      </pc:sldChg>
      <pc:sldChg chg="modSp mod">
        <pc:chgData name="Lance D. Lingerfelt" userId="99f3b338-f693-4573-8e82-805d28a11046" providerId="ADAL" clId="{3112B6E2-3452-4683-A70F-504A8F76D0DF}" dt="2024-02-22T13:33:08.593" v="8" actId="27636"/>
        <pc:sldMkLst>
          <pc:docMk/>
          <pc:sldMk cId="1227919302" sldId="264"/>
        </pc:sldMkLst>
        <pc:spChg chg="mod">
          <ac:chgData name="Lance D. Lingerfelt" userId="99f3b338-f693-4573-8e82-805d28a11046" providerId="ADAL" clId="{3112B6E2-3452-4683-A70F-504A8F76D0DF}" dt="2024-02-22T13:33:08.593" v="8" actId="27636"/>
          <ac:spMkLst>
            <pc:docMk/>
            <pc:sldMk cId="1227919302" sldId="264"/>
            <ac:spMk id="2" creationId="{4DFB46AA-E801-36D1-F4DC-91DE4B6BDD3C}"/>
          </ac:spMkLst>
        </pc:spChg>
      </pc:sldChg>
      <pc:sldChg chg="addSp delSp modSp mod delAnim">
        <pc:chgData name="Lance D. Lingerfelt" userId="99f3b338-f693-4573-8e82-805d28a11046" providerId="ADAL" clId="{3112B6E2-3452-4683-A70F-504A8F76D0DF}" dt="2024-02-22T14:17:57.999" v="495" actId="14100"/>
        <pc:sldMkLst>
          <pc:docMk/>
          <pc:sldMk cId="2464082999" sldId="287"/>
        </pc:sldMkLst>
        <pc:spChg chg="mod">
          <ac:chgData name="Lance D. Lingerfelt" userId="99f3b338-f693-4573-8e82-805d28a11046" providerId="ADAL" clId="{3112B6E2-3452-4683-A70F-504A8F76D0DF}" dt="2024-02-22T14:15:28.941" v="488" actId="20577"/>
          <ac:spMkLst>
            <pc:docMk/>
            <pc:sldMk cId="2464082999" sldId="287"/>
            <ac:spMk id="3" creationId="{00000000-0000-0000-0000-000000000000}"/>
          </ac:spMkLst>
        </pc:spChg>
        <pc:spChg chg="mod">
          <ac:chgData name="Lance D. Lingerfelt" userId="99f3b338-f693-4573-8e82-805d28a11046" providerId="ADAL" clId="{3112B6E2-3452-4683-A70F-504A8F76D0DF}" dt="2024-02-22T14:03:51.531" v="297" actId="207"/>
          <ac:spMkLst>
            <pc:docMk/>
            <pc:sldMk cId="2464082999" sldId="287"/>
            <ac:spMk id="15" creationId="{F0BD415C-2480-4427-A8E1-9E4750CE0C8A}"/>
          </ac:spMkLst>
        </pc:spChg>
        <pc:spChg chg="mod">
          <ac:chgData name="Lance D. Lingerfelt" userId="99f3b338-f693-4573-8e82-805d28a11046" providerId="ADAL" clId="{3112B6E2-3452-4683-A70F-504A8F76D0DF}" dt="2024-02-22T14:03:56.519" v="298" actId="207"/>
          <ac:spMkLst>
            <pc:docMk/>
            <pc:sldMk cId="2464082999" sldId="287"/>
            <ac:spMk id="22" creationId="{90EC237D-3E2E-2C05-2EE8-7FA665957BE9}"/>
          </ac:spMkLst>
        </pc:spChg>
        <pc:grpChg chg="mod">
          <ac:chgData name="Lance D. Lingerfelt" userId="99f3b338-f693-4573-8e82-805d28a11046" providerId="ADAL" clId="{3112B6E2-3452-4683-A70F-504A8F76D0DF}" dt="2024-02-22T14:14:51.746" v="472" actId="1036"/>
          <ac:grpSpMkLst>
            <pc:docMk/>
            <pc:sldMk cId="2464082999" sldId="287"/>
            <ac:grpSpMk id="10" creationId="{88652756-7880-4483-92BD-3087FB42D960}"/>
          </ac:grpSpMkLst>
        </pc:grpChg>
        <pc:picChg chg="mod">
          <ac:chgData name="Lance D. Lingerfelt" userId="99f3b338-f693-4573-8e82-805d28a11046" providerId="ADAL" clId="{3112B6E2-3452-4683-A70F-504A8F76D0DF}" dt="2024-02-22T14:09:12.682" v="415" actId="1076"/>
          <ac:picMkLst>
            <pc:docMk/>
            <pc:sldMk cId="2464082999" sldId="287"/>
            <ac:picMk id="4" creationId="{1409E045-77EA-40F3-9252-51F4E09E2CE4}"/>
          </ac:picMkLst>
        </pc:picChg>
        <pc:picChg chg="mod">
          <ac:chgData name="Lance D. Lingerfelt" userId="99f3b338-f693-4573-8e82-805d28a11046" providerId="ADAL" clId="{3112B6E2-3452-4683-A70F-504A8F76D0DF}" dt="2024-02-22T14:06:13.113" v="401" actId="14100"/>
          <ac:picMkLst>
            <pc:docMk/>
            <pc:sldMk cId="2464082999" sldId="287"/>
            <ac:picMk id="5" creationId="{D05D6C2F-32A1-4D33-9A7E-62B21BE0161B}"/>
          </ac:picMkLst>
        </pc:picChg>
        <pc:picChg chg="mod">
          <ac:chgData name="Lance D. Lingerfelt" userId="99f3b338-f693-4573-8e82-805d28a11046" providerId="ADAL" clId="{3112B6E2-3452-4683-A70F-504A8F76D0DF}" dt="2024-02-22T14:06:17.904" v="402" actId="14100"/>
          <ac:picMkLst>
            <pc:docMk/>
            <pc:sldMk cId="2464082999" sldId="287"/>
            <ac:picMk id="6" creationId="{2E5BAF51-0229-4373-844B-ABF8563A08EC}"/>
          </ac:picMkLst>
        </pc:picChg>
        <pc:picChg chg="add mod">
          <ac:chgData name="Lance D. Lingerfelt" userId="99f3b338-f693-4573-8e82-805d28a11046" providerId="ADAL" clId="{3112B6E2-3452-4683-A70F-504A8F76D0DF}" dt="2024-02-22T14:05:41.939" v="351" actId="1038"/>
          <ac:picMkLst>
            <pc:docMk/>
            <pc:sldMk cId="2464082999" sldId="287"/>
            <ac:picMk id="7" creationId="{80DA8922-A3CE-22DA-0092-1166AEA2C389}"/>
          </ac:picMkLst>
        </pc:picChg>
        <pc:picChg chg="mod">
          <ac:chgData name="Lance D. Lingerfelt" userId="99f3b338-f693-4573-8e82-805d28a11046" providerId="ADAL" clId="{3112B6E2-3452-4683-A70F-504A8F76D0DF}" dt="2024-02-22T14:10:48.707" v="419" actId="14100"/>
          <ac:picMkLst>
            <pc:docMk/>
            <pc:sldMk cId="2464082999" sldId="287"/>
            <ac:picMk id="9" creationId="{5359291F-FCBF-4D42-9D03-CD0909181DC4}"/>
          </ac:picMkLst>
        </pc:picChg>
        <pc:picChg chg="mod">
          <ac:chgData name="Lance D. Lingerfelt" userId="99f3b338-f693-4573-8e82-805d28a11046" providerId="ADAL" clId="{3112B6E2-3452-4683-A70F-504A8F76D0DF}" dt="2024-02-22T14:14:28.671" v="456" actId="14826"/>
          <ac:picMkLst>
            <pc:docMk/>
            <pc:sldMk cId="2464082999" sldId="287"/>
            <ac:picMk id="11" creationId="{BBB5041A-6502-45EB-8379-F1946E9AC4A5}"/>
          </ac:picMkLst>
        </pc:picChg>
        <pc:picChg chg="mod">
          <ac:chgData name="Lance D. Lingerfelt" userId="99f3b338-f693-4573-8e82-805d28a11046" providerId="ADAL" clId="{3112B6E2-3452-4683-A70F-504A8F76D0DF}" dt="2024-02-22T14:14:28.671" v="456" actId="14826"/>
          <ac:picMkLst>
            <pc:docMk/>
            <pc:sldMk cId="2464082999" sldId="287"/>
            <ac:picMk id="12" creationId="{AE810E79-A588-491B-AEDA-CC938E29A56B}"/>
          </ac:picMkLst>
        </pc:picChg>
        <pc:picChg chg="mod">
          <ac:chgData name="Lance D. Lingerfelt" userId="99f3b338-f693-4573-8e82-805d28a11046" providerId="ADAL" clId="{3112B6E2-3452-4683-A70F-504A8F76D0DF}" dt="2024-02-22T14:14:47.178" v="461" actId="1036"/>
          <ac:picMkLst>
            <pc:docMk/>
            <pc:sldMk cId="2464082999" sldId="287"/>
            <ac:picMk id="13" creationId="{3D68E3CB-0C8C-4C41-8180-0C02DF2AB102}"/>
          </ac:picMkLst>
        </pc:picChg>
        <pc:picChg chg="mod">
          <ac:chgData name="Lance D. Lingerfelt" userId="99f3b338-f693-4573-8e82-805d28a11046" providerId="ADAL" clId="{3112B6E2-3452-4683-A70F-504A8F76D0DF}" dt="2024-02-22T14:05:35.709" v="335" actId="1037"/>
          <ac:picMkLst>
            <pc:docMk/>
            <pc:sldMk cId="2464082999" sldId="287"/>
            <ac:picMk id="16" creationId="{CAE91D82-E361-DCD6-847B-8A3CCD0DC092}"/>
          </ac:picMkLst>
        </pc:picChg>
        <pc:picChg chg="add mod">
          <ac:chgData name="Lance D. Lingerfelt" userId="99f3b338-f693-4573-8e82-805d28a11046" providerId="ADAL" clId="{3112B6E2-3452-4683-A70F-504A8F76D0DF}" dt="2024-02-22T14:05:33.326" v="321" actId="1037"/>
          <ac:picMkLst>
            <pc:docMk/>
            <pc:sldMk cId="2464082999" sldId="287"/>
            <ac:picMk id="17" creationId="{B5805238-D992-3DD9-9EF8-0615910D9494}"/>
          </ac:picMkLst>
        </pc:picChg>
        <pc:picChg chg="mod">
          <ac:chgData name="Lance D. Lingerfelt" userId="99f3b338-f693-4573-8e82-805d28a11046" providerId="ADAL" clId="{3112B6E2-3452-4683-A70F-504A8F76D0DF}" dt="2024-02-22T14:15:22.618" v="475" actId="1076"/>
          <ac:picMkLst>
            <pc:docMk/>
            <pc:sldMk cId="2464082999" sldId="287"/>
            <ac:picMk id="18" creationId="{FCE05C78-4C1A-203C-92C4-D84892984CD2}"/>
          </ac:picMkLst>
        </pc:picChg>
        <pc:picChg chg="add mod ord">
          <ac:chgData name="Lance D. Lingerfelt" userId="99f3b338-f693-4573-8e82-805d28a11046" providerId="ADAL" clId="{3112B6E2-3452-4683-A70F-504A8F76D0DF}" dt="2024-02-22T14:08:16.376" v="406" actId="29295"/>
          <ac:picMkLst>
            <pc:docMk/>
            <pc:sldMk cId="2464082999" sldId="287"/>
            <ac:picMk id="20" creationId="{1BEEC245-B199-218A-B6E5-B48ADB67F511}"/>
          </ac:picMkLst>
        </pc:picChg>
        <pc:picChg chg="add mod">
          <ac:chgData name="Lance D. Lingerfelt" userId="99f3b338-f693-4573-8e82-805d28a11046" providerId="ADAL" clId="{3112B6E2-3452-4683-A70F-504A8F76D0DF}" dt="2024-02-22T14:17:57.999" v="495" actId="14100"/>
          <ac:picMkLst>
            <pc:docMk/>
            <pc:sldMk cId="2464082999" sldId="287"/>
            <ac:picMk id="23" creationId="{E09545BE-DEDE-66C8-7ED7-D44258D33D98}"/>
          </ac:picMkLst>
        </pc:picChg>
        <pc:picChg chg="del">
          <ac:chgData name="Lance D. Lingerfelt" userId="99f3b338-f693-4573-8e82-805d28a11046" providerId="ADAL" clId="{3112B6E2-3452-4683-A70F-504A8F76D0DF}" dt="2024-02-22T14:01:16.714" v="209" actId="478"/>
          <ac:picMkLst>
            <pc:docMk/>
            <pc:sldMk cId="2464082999" sldId="287"/>
            <ac:picMk id="25" creationId="{0057D59F-6B89-4621-C309-CC544AB8F879}"/>
          </ac:picMkLst>
        </pc:picChg>
        <pc:picChg chg="add mod">
          <ac:chgData name="Lance D. Lingerfelt" userId="99f3b338-f693-4573-8e82-805d28a11046" providerId="ADAL" clId="{3112B6E2-3452-4683-A70F-504A8F76D0DF}" dt="2024-02-22T14:17:37.401" v="493" actId="1076"/>
          <ac:picMkLst>
            <pc:docMk/>
            <pc:sldMk cId="2464082999" sldId="287"/>
            <ac:picMk id="27" creationId="{EAB03FDB-2B4C-9B09-76D1-1295D4629E76}"/>
          </ac:picMkLst>
        </pc:picChg>
      </pc:sldChg>
    </pc:docChg>
  </pc:docChgLst>
  <pc:docChgLst>
    <pc:chgData name="Lance D. Lingerfelt" userId="S::lance.lingerfelt@ldlnet.net::99f3b338-f693-4573-8e82-805d28a11046" providerId="AD" clId="Web-{B6D624A4-460A-419E-A469-E1FC311076F4}"/>
    <pc:docChg chg="mod addSld delSld modSld addMainMaster delMainMaster modMainMaster">
      <pc:chgData name="Lance D. Lingerfelt" userId="S::lance.lingerfelt@ldlnet.net::99f3b338-f693-4573-8e82-805d28a11046" providerId="AD" clId="Web-{B6D624A4-460A-419E-A469-E1FC311076F4}" dt="2024-02-13T19:47:44.895" v="24" actId="14100"/>
      <pc:docMkLst>
        <pc:docMk/>
      </pc:docMkLst>
      <pc:sldChg chg="del">
        <pc:chgData name="Lance D. Lingerfelt" userId="S::lance.lingerfelt@ldlnet.net::99f3b338-f693-4573-8e82-805d28a11046" providerId="AD" clId="Web-{B6D624A4-460A-419E-A469-E1FC311076F4}" dt="2024-02-13T16:12:05.492" v="2" actId="34807"/>
        <pc:sldMkLst>
          <pc:docMk/>
          <pc:sldMk cId="109857222" sldId="256"/>
        </pc:sldMkLst>
      </pc:sldChg>
      <pc:sldChg chg="addSp delSp modSp add mod setBg modClrScheme setClrOvrMap delDesignElem chgLayout">
        <pc:chgData name="Lance D. Lingerfelt" userId="S::lance.lingerfelt@ldlnet.net::99f3b338-f693-4573-8e82-805d28a11046" providerId="AD" clId="Web-{B6D624A4-460A-419E-A469-E1FC311076F4}" dt="2024-02-13T16:15:44.016" v="10"/>
        <pc:sldMkLst>
          <pc:docMk/>
          <pc:sldMk cId="1042488658" sldId="256"/>
        </pc:sldMkLst>
        <pc:spChg chg="mod ord">
          <ac:chgData name="Lance D. Lingerfelt" userId="S::lance.lingerfelt@ldlnet.net::99f3b338-f693-4573-8e82-805d28a11046" providerId="AD" clId="Web-{B6D624A4-460A-419E-A469-E1FC311076F4}" dt="2024-02-13T16:15:44.016" v="10"/>
          <ac:spMkLst>
            <pc:docMk/>
            <pc:sldMk cId="1042488658" sldId="256"/>
            <ac:spMk id="2" creationId="{F8D966F2-F2E7-288D-9599-71DFD11842C4}"/>
          </ac:spMkLst>
        </pc:spChg>
        <pc:spChg chg="add del">
          <ac:chgData name="Lance D. Lingerfelt" userId="S::lance.lingerfelt@ldlnet.net::99f3b338-f693-4573-8e82-805d28a11046" providerId="AD" clId="Web-{B6D624A4-460A-419E-A469-E1FC311076F4}" dt="2024-02-13T16:15:28.140" v="7"/>
          <ac:spMkLst>
            <pc:docMk/>
            <pc:sldMk cId="1042488658" sldId="256"/>
            <ac:spMk id="8" creationId="{0671A8AE-40A1-4631-A6B8-581AFF065482}"/>
          </ac:spMkLst>
        </pc:spChg>
        <pc:spChg chg="add del">
          <ac:chgData name="Lance D. Lingerfelt" userId="S::lance.lingerfelt@ldlnet.net::99f3b338-f693-4573-8e82-805d28a11046" providerId="AD" clId="Web-{B6D624A4-460A-419E-A469-E1FC311076F4}" dt="2024-02-13T16:15:28.140" v="7"/>
          <ac:spMkLst>
            <pc:docMk/>
            <pc:sldMk cId="1042488658" sldId="256"/>
            <ac:spMk id="10" creationId="{A44CD100-6267-4E62-AA64-2182A3A6A1C0}"/>
          </ac:spMkLst>
        </pc:spChg>
        <pc:picChg chg="del mod replId">
          <ac:chgData name="Lance D. Lingerfelt" userId="S::lance.lingerfelt@ldlnet.net::99f3b338-f693-4573-8e82-805d28a11046" providerId="AD" clId="Web-{B6D624A4-460A-419E-A469-E1FC311076F4}" dt="2024-02-13T16:12:06.476" v="4" actId="34807"/>
          <ac:picMkLst>
            <pc:docMk/>
            <pc:sldMk cId="1042488658" sldId="256"/>
            <ac:picMk id="3" creationId="{D6CA5977-624E-4AE8-815F-88BDE8D6E75A}"/>
          </ac:picMkLst>
        </pc:picChg>
        <pc:picChg chg="add">
          <ac:chgData name="Lance D. Lingerfelt" userId="S::lance.lingerfelt@ldlnet.net::99f3b338-f693-4573-8e82-805d28a11046" providerId="AD" clId="Web-{B6D624A4-460A-419E-A469-E1FC311076F4}" dt="2024-02-13T16:12:06.476" v="4" actId="34807"/>
          <ac:picMkLst>
            <pc:docMk/>
            <pc:sldMk cId="1042488658" sldId="256"/>
            <ac:picMk id="4" creationId="{CCE5E321-4957-4839-DB1B-4B686539FDAF}"/>
          </ac:picMkLst>
        </pc:picChg>
      </pc:sldChg>
      <pc:sldChg chg="addSp delSp modSp add mod setBg modClrScheme delDesignElem chgLayout">
        <pc:chgData name="Lance D. Lingerfelt" userId="S::lance.lingerfelt@ldlnet.net::99f3b338-f693-4573-8e82-805d28a11046" providerId="AD" clId="Web-{B6D624A4-460A-419E-A469-E1FC311076F4}" dt="2024-02-13T19:47:44.895" v="24" actId="14100"/>
        <pc:sldMkLst>
          <pc:docMk/>
          <pc:sldMk cId="1545973045" sldId="257"/>
        </pc:sldMkLst>
        <pc:spChg chg="mod ord">
          <ac:chgData name="Lance D. Lingerfelt" userId="S::lance.lingerfelt@ldlnet.net::99f3b338-f693-4573-8e82-805d28a11046" providerId="AD" clId="Web-{B6D624A4-460A-419E-A469-E1FC311076F4}" dt="2024-02-13T19:36:40.851" v="13" actId="14100"/>
          <ac:spMkLst>
            <pc:docMk/>
            <pc:sldMk cId="1545973045" sldId="257"/>
            <ac:spMk id="2" creationId="{324CA567-4E14-E393-B863-416B135B157A}"/>
          </ac:spMkLst>
        </pc:spChg>
        <pc:spChg chg="mod ord">
          <ac:chgData name="Lance D. Lingerfelt" userId="S::lance.lingerfelt@ldlnet.net::99f3b338-f693-4573-8e82-805d28a11046" providerId="AD" clId="Web-{B6D624A4-460A-419E-A469-E1FC311076F4}" dt="2024-02-13T19:47:33.520" v="21" actId="1076"/>
          <ac:spMkLst>
            <pc:docMk/>
            <pc:sldMk cId="1545973045" sldId="257"/>
            <ac:spMk id="3" creationId="{617AE219-264E-F974-C8D4-75C7FA1ED740}"/>
          </ac:spMkLst>
        </pc:spChg>
        <pc:spChg chg="add del">
          <ac:chgData name="Lance D. Lingerfelt" userId="S::lance.lingerfelt@ldlnet.net::99f3b338-f693-4573-8e82-805d28a11046" providerId="AD" clId="Web-{B6D624A4-460A-419E-A469-E1FC311076F4}" dt="2024-02-13T16:15:28.140" v="7"/>
          <ac:spMkLst>
            <pc:docMk/>
            <pc:sldMk cId="1545973045" sldId="257"/>
            <ac:spMk id="9" creationId="{3A359BEF-58E3-4A54-AB06-435D1A501444}"/>
          </ac:spMkLst>
        </pc:spChg>
        <pc:spChg chg="add del">
          <ac:chgData name="Lance D. Lingerfelt" userId="S::lance.lingerfelt@ldlnet.net::99f3b338-f693-4573-8e82-805d28a11046" providerId="AD" clId="Web-{B6D624A4-460A-419E-A469-E1FC311076F4}" dt="2024-02-13T16:15:28.140" v="7"/>
          <ac:spMkLst>
            <pc:docMk/>
            <pc:sldMk cId="1545973045" sldId="257"/>
            <ac:spMk id="11" creationId="{E5CBF618-D78A-412F-9D86-1D6288E826FD}"/>
          </ac:spMkLst>
        </pc:spChg>
        <pc:spChg chg="add del">
          <ac:chgData name="Lance D. Lingerfelt" userId="S::lance.lingerfelt@ldlnet.net::99f3b338-f693-4573-8e82-805d28a11046" providerId="AD" clId="Web-{B6D624A4-460A-419E-A469-E1FC311076F4}" dt="2024-02-13T16:15:28.140" v="7"/>
          <ac:spMkLst>
            <pc:docMk/>
            <pc:sldMk cId="1545973045" sldId="257"/>
            <ac:spMk id="15" creationId="{6CB927A4-E432-4310-9CD5-E89FF5063179}"/>
          </ac:spMkLst>
        </pc:spChg>
        <pc:spChg chg="add del">
          <ac:chgData name="Lance D. Lingerfelt" userId="S::lance.lingerfelt@ldlnet.net::99f3b338-f693-4573-8e82-805d28a11046" providerId="AD" clId="Web-{B6D624A4-460A-419E-A469-E1FC311076F4}" dt="2024-02-13T16:15:28.140" v="7"/>
          <ac:spMkLst>
            <pc:docMk/>
            <pc:sldMk cId="1545973045" sldId="257"/>
            <ac:spMk id="17" creationId="{E3020543-B24B-4EC4-8FFC-8DD88EEA91A8}"/>
          </ac:spMkLst>
        </pc:spChg>
        <pc:spChg chg="add del">
          <ac:chgData name="Lance D. Lingerfelt" userId="S::lance.lingerfelt@ldlnet.net::99f3b338-f693-4573-8e82-805d28a11046" providerId="AD" clId="Web-{B6D624A4-460A-419E-A469-E1FC311076F4}" dt="2024-02-13T16:15:28.140" v="7"/>
          <ac:spMkLst>
            <pc:docMk/>
            <pc:sldMk cId="1545973045" sldId="257"/>
            <ac:spMk id="19" creationId="{1453BF6C-B012-48B7-B4E8-6D7AC7C27D02}"/>
          </ac:spMkLst>
        </pc:spChg>
        <pc:picChg chg="add mod">
          <ac:chgData name="Lance D. Lingerfelt" userId="S::lance.lingerfelt@ldlnet.net::99f3b338-f693-4573-8e82-805d28a11046" providerId="AD" clId="Web-{B6D624A4-460A-419E-A469-E1FC311076F4}" dt="2024-02-13T19:47:44.895" v="24" actId="14100"/>
          <ac:picMkLst>
            <pc:docMk/>
            <pc:sldMk cId="1545973045" sldId="257"/>
            <ac:picMk id="4" creationId="{5330DAAF-99D7-3099-C989-0FAE2A3E2EBB}"/>
          </ac:picMkLst>
        </pc:picChg>
        <pc:picChg chg="add">
          <ac:chgData name="Lance D. Lingerfelt" userId="S::lance.lingerfelt@ldlnet.net::99f3b338-f693-4573-8e82-805d28a11046" providerId="AD" clId="Web-{B6D624A4-460A-419E-A469-E1FC311076F4}" dt="2024-02-13T16:12:06.476" v="4" actId="34807"/>
          <ac:picMkLst>
            <pc:docMk/>
            <pc:sldMk cId="1545973045" sldId="257"/>
            <ac:picMk id="5" creationId="{B54EF5AA-75C0-41CF-F560-7E6B3F1FEA09}"/>
          </ac:picMkLst>
        </pc:picChg>
        <pc:cxnChg chg="add del">
          <ac:chgData name="Lance D. Lingerfelt" userId="S::lance.lingerfelt@ldlnet.net::99f3b338-f693-4573-8e82-805d28a11046" providerId="AD" clId="Web-{B6D624A4-460A-419E-A469-E1FC311076F4}" dt="2024-02-13T16:15:28.140" v="7"/>
          <ac:cxnSpMkLst>
            <pc:docMk/>
            <pc:sldMk cId="1545973045" sldId="257"/>
            <ac:cxnSpMk id="13" creationId="{C49DA8F6-BCC1-4447-B54C-57856834B94B}"/>
          </ac:cxnSpMkLst>
        </pc:cxnChg>
      </pc:sldChg>
      <pc:sldChg chg="addSp delSp modSp add mod setBg modClrScheme delDesignElem chgLayout">
        <pc:chgData name="Lance D. Lingerfelt" userId="S::lance.lingerfelt@ldlnet.net::99f3b338-f693-4573-8e82-805d28a11046" providerId="AD" clId="Web-{B6D624A4-460A-419E-A469-E1FC311076F4}" dt="2024-02-13T16:15:44.016" v="10"/>
        <pc:sldMkLst>
          <pc:docMk/>
          <pc:sldMk cId="3808439041" sldId="258"/>
        </pc:sldMkLst>
        <pc:spChg chg="mod ord">
          <ac:chgData name="Lance D. Lingerfelt" userId="S::lance.lingerfelt@ldlnet.net::99f3b338-f693-4573-8e82-805d28a11046" providerId="AD" clId="Web-{B6D624A4-460A-419E-A469-E1FC311076F4}" dt="2024-02-13T16:15:44.016" v="10"/>
          <ac:spMkLst>
            <pc:docMk/>
            <pc:sldMk cId="3808439041" sldId="258"/>
            <ac:spMk id="2" creationId="{171DC059-D83E-E050-ED74-485C700D239F}"/>
          </ac:spMkLst>
        </pc:spChg>
        <pc:spChg chg="mod ord">
          <ac:chgData name="Lance D. Lingerfelt" userId="S::lance.lingerfelt@ldlnet.net::99f3b338-f693-4573-8e82-805d28a11046" providerId="AD" clId="Web-{B6D624A4-460A-419E-A469-E1FC311076F4}" dt="2024-02-13T16:15:44.016" v="10"/>
          <ac:spMkLst>
            <pc:docMk/>
            <pc:sldMk cId="3808439041" sldId="258"/>
            <ac:spMk id="4" creationId="{7E7A4724-A811-6109-808E-0FAD2A1A89D9}"/>
          </ac:spMkLst>
        </pc:spChg>
        <pc:spChg chg="add del">
          <ac:chgData name="Lance D. Lingerfelt" userId="S::lance.lingerfelt@ldlnet.net::99f3b338-f693-4573-8e82-805d28a11046" providerId="AD" clId="Web-{B6D624A4-460A-419E-A469-E1FC311076F4}" dt="2024-02-13T16:15:28.140" v="7"/>
          <ac:spMkLst>
            <pc:docMk/>
            <pc:sldMk cId="3808439041" sldId="258"/>
            <ac:spMk id="12" creationId="{8D1AA55E-40D5-461B-A5A8-4AE8AAB71B08}"/>
          </ac:spMkLst>
        </pc:spChg>
        <pc:spChg chg="add del">
          <ac:chgData name="Lance D. Lingerfelt" userId="S::lance.lingerfelt@ldlnet.net::99f3b338-f693-4573-8e82-805d28a11046" providerId="AD" clId="Web-{B6D624A4-460A-419E-A469-E1FC311076F4}" dt="2024-02-13T16:15:28.140" v="7"/>
          <ac:spMkLst>
            <pc:docMk/>
            <pc:sldMk cId="3808439041" sldId="258"/>
            <ac:spMk id="16" creationId="{6CB927A4-E432-4310-9CD5-E89FF5063179}"/>
          </ac:spMkLst>
        </pc:spChg>
        <pc:spChg chg="add del">
          <ac:chgData name="Lance D. Lingerfelt" userId="S::lance.lingerfelt@ldlnet.net::99f3b338-f693-4573-8e82-805d28a11046" providerId="AD" clId="Web-{B6D624A4-460A-419E-A469-E1FC311076F4}" dt="2024-02-13T16:15:28.140" v="7"/>
          <ac:spMkLst>
            <pc:docMk/>
            <pc:sldMk cId="3808439041" sldId="258"/>
            <ac:spMk id="18" creationId="{E3020543-B24B-4EC4-8FFC-8DD88EEA91A8}"/>
          </ac:spMkLst>
        </pc:spChg>
        <pc:spChg chg="add del">
          <ac:chgData name="Lance D. Lingerfelt" userId="S::lance.lingerfelt@ldlnet.net::99f3b338-f693-4573-8e82-805d28a11046" providerId="AD" clId="Web-{B6D624A4-460A-419E-A469-E1FC311076F4}" dt="2024-02-13T16:15:28.140" v="7"/>
          <ac:spMkLst>
            <pc:docMk/>
            <pc:sldMk cId="3808439041" sldId="258"/>
            <ac:spMk id="20" creationId="{1453BF6C-B012-48B7-B4E8-6D7AC7C27D02}"/>
          </ac:spMkLst>
        </pc:spChg>
        <pc:picChg chg="mod ord">
          <ac:chgData name="Lance D. Lingerfelt" userId="S::lance.lingerfelt@ldlnet.net::99f3b338-f693-4573-8e82-805d28a11046" providerId="AD" clId="Web-{B6D624A4-460A-419E-A469-E1FC311076F4}" dt="2024-02-13T16:15:44.016" v="10"/>
          <ac:picMkLst>
            <pc:docMk/>
            <pc:sldMk cId="3808439041" sldId="258"/>
            <ac:picMk id="5" creationId="{70C1C3F9-69D9-4BAD-B399-7548BE85CE00}"/>
          </ac:picMkLst>
        </pc:picChg>
        <pc:cxnChg chg="add del">
          <ac:chgData name="Lance D. Lingerfelt" userId="S::lance.lingerfelt@ldlnet.net::99f3b338-f693-4573-8e82-805d28a11046" providerId="AD" clId="Web-{B6D624A4-460A-419E-A469-E1FC311076F4}" dt="2024-02-13T16:15:28.140" v="7"/>
          <ac:cxnSpMkLst>
            <pc:docMk/>
            <pc:sldMk cId="3808439041" sldId="258"/>
            <ac:cxnSpMk id="10" creationId="{5C05CAAB-DBA2-4548-AD5F-01BB97FBB207}"/>
          </ac:cxnSpMkLst>
        </pc:cxnChg>
        <pc:cxnChg chg="add del">
          <ac:chgData name="Lance D. Lingerfelt" userId="S::lance.lingerfelt@ldlnet.net::99f3b338-f693-4573-8e82-805d28a11046" providerId="AD" clId="Web-{B6D624A4-460A-419E-A469-E1FC311076F4}" dt="2024-02-13T16:15:28.140" v="7"/>
          <ac:cxnSpMkLst>
            <pc:docMk/>
            <pc:sldMk cId="3808439041" sldId="258"/>
            <ac:cxnSpMk id="14" creationId="{C49DA8F6-BCC1-4447-B54C-57856834B94B}"/>
          </ac:cxnSpMkLst>
        </pc:cxnChg>
      </pc:sldChg>
      <pc:sldChg chg="addSp delSp modSp add mod setBg modClrScheme delDesignElem chgLayout">
        <pc:chgData name="Lance D. Lingerfelt" userId="S::lance.lingerfelt@ldlnet.net::99f3b338-f693-4573-8e82-805d28a11046" providerId="AD" clId="Web-{B6D624A4-460A-419E-A469-E1FC311076F4}" dt="2024-02-13T16:15:44.016" v="10"/>
        <pc:sldMkLst>
          <pc:docMk/>
          <pc:sldMk cId="3152241160" sldId="259"/>
        </pc:sldMkLst>
        <pc:spChg chg="mod ord">
          <ac:chgData name="Lance D. Lingerfelt" userId="S::lance.lingerfelt@ldlnet.net::99f3b338-f693-4573-8e82-805d28a11046" providerId="AD" clId="Web-{B6D624A4-460A-419E-A469-E1FC311076F4}" dt="2024-02-13T16:15:44.016" v="10"/>
          <ac:spMkLst>
            <pc:docMk/>
            <pc:sldMk cId="3152241160" sldId="259"/>
            <ac:spMk id="2" creationId="{BE688DDA-2B1F-03DD-3EF7-FDED3FA9258F}"/>
          </ac:spMkLst>
        </pc:spChg>
        <pc:spChg chg="mod ord">
          <ac:chgData name="Lance D. Lingerfelt" userId="S::lance.lingerfelt@ldlnet.net::99f3b338-f693-4573-8e82-805d28a11046" providerId="AD" clId="Web-{B6D624A4-460A-419E-A469-E1FC311076F4}" dt="2024-02-13T16:15:44.016" v="10"/>
          <ac:spMkLst>
            <pc:docMk/>
            <pc:sldMk cId="3152241160" sldId="259"/>
            <ac:spMk id="4" creationId="{B1BFA686-5BBE-AC83-80E8-FC846388F527}"/>
          </ac:spMkLst>
        </pc:spChg>
        <pc:spChg chg="add del">
          <ac:chgData name="Lance D. Lingerfelt" userId="S::lance.lingerfelt@ldlnet.net::99f3b338-f693-4573-8e82-805d28a11046" providerId="AD" clId="Web-{B6D624A4-460A-419E-A469-E1FC311076F4}" dt="2024-02-13T16:15:28.140" v="7"/>
          <ac:spMkLst>
            <pc:docMk/>
            <pc:sldMk cId="3152241160" sldId="259"/>
            <ac:spMk id="12" creationId="{327D73B4-9F5C-4A64-A179-51B9500CB8B5}"/>
          </ac:spMkLst>
        </pc:spChg>
        <pc:spChg chg="add del">
          <ac:chgData name="Lance D. Lingerfelt" userId="S::lance.lingerfelt@ldlnet.net::99f3b338-f693-4573-8e82-805d28a11046" providerId="AD" clId="Web-{B6D624A4-460A-419E-A469-E1FC311076F4}" dt="2024-02-13T16:15:28.140" v="7"/>
          <ac:spMkLst>
            <pc:docMk/>
            <pc:sldMk cId="3152241160" sldId="259"/>
            <ac:spMk id="14" creationId="{C1F06963-6374-4B48-844F-071A9BAAAE02}"/>
          </ac:spMkLst>
        </pc:spChg>
        <pc:spChg chg="add del">
          <ac:chgData name="Lance D. Lingerfelt" userId="S::lance.lingerfelt@ldlnet.net::99f3b338-f693-4573-8e82-805d28a11046" providerId="AD" clId="Web-{B6D624A4-460A-419E-A469-E1FC311076F4}" dt="2024-02-13T16:15:28.140" v="7"/>
          <ac:spMkLst>
            <pc:docMk/>
            <pc:sldMk cId="3152241160" sldId="259"/>
            <ac:spMk id="16" creationId="{6CB927A4-E432-4310-9CD5-E89FF5063179}"/>
          </ac:spMkLst>
        </pc:spChg>
        <pc:spChg chg="add del">
          <ac:chgData name="Lance D. Lingerfelt" userId="S::lance.lingerfelt@ldlnet.net::99f3b338-f693-4573-8e82-805d28a11046" providerId="AD" clId="Web-{B6D624A4-460A-419E-A469-E1FC311076F4}" dt="2024-02-13T16:15:28.140" v="7"/>
          <ac:spMkLst>
            <pc:docMk/>
            <pc:sldMk cId="3152241160" sldId="259"/>
            <ac:spMk id="18" creationId="{1453BF6C-B012-48B7-B4E8-6D7AC7C27D02}"/>
          </ac:spMkLst>
        </pc:spChg>
        <pc:spChg chg="add del">
          <ac:chgData name="Lance D. Lingerfelt" userId="S::lance.lingerfelt@ldlnet.net::99f3b338-f693-4573-8e82-805d28a11046" providerId="AD" clId="Web-{B6D624A4-460A-419E-A469-E1FC311076F4}" dt="2024-02-13T16:15:28.140" v="7"/>
          <ac:spMkLst>
            <pc:docMk/>
            <pc:sldMk cId="3152241160" sldId="259"/>
            <ac:spMk id="20" creationId="{E3020543-B24B-4EC4-8FFC-8DD88EEA91A8}"/>
          </ac:spMkLst>
        </pc:spChg>
        <pc:picChg chg="mod ord">
          <ac:chgData name="Lance D. Lingerfelt" userId="S::lance.lingerfelt@ldlnet.net::99f3b338-f693-4573-8e82-805d28a11046" providerId="AD" clId="Web-{B6D624A4-460A-419E-A469-E1FC311076F4}" dt="2024-02-13T16:15:44.016" v="10"/>
          <ac:picMkLst>
            <pc:docMk/>
            <pc:sldMk cId="3152241160" sldId="259"/>
            <ac:picMk id="5" creationId="{2F2CA120-C1BB-431D-ADDC-F38AEE0462E7}"/>
          </ac:picMkLst>
        </pc:picChg>
        <pc:cxnChg chg="add del">
          <ac:chgData name="Lance D. Lingerfelt" userId="S::lance.lingerfelt@ldlnet.net::99f3b338-f693-4573-8e82-805d28a11046" providerId="AD" clId="Web-{B6D624A4-460A-419E-A469-E1FC311076F4}" dt="2024-02-13T16:15:28.140" v="7"/>
          <ac:cxnSpMkLst>
            <pc:docMk/>
            <pc:sldMk cId="3152241160" sldId="259"/>
            <ac:cxnSpMk id="10" creationId="{5C05CAAB-DBA2-4548-AD5F-01BB97FBB207}"/>
          </ac:cxnSpMkLst>
        </pc:cxnChg>
        <pc:cxnChg chg="add del">
          <ac:chgData name="Lance D. Lingerfelt" userId="S::lance.lingerfelt@ldlnet.net::99f3b338-f693-4573-8e82-805d28a11046" providerId="AD" clId="Web-{B6D624A4-460A-419E-A469-E1FC311076F4}" dt="2024-02-13T16:15:28.140" v="7"/>
          <ac:cxnSpMkLst>
            <pc:docMk/>
            <pc:sldMk cId="3152241160" sldId="259"/>
            <ac:cxnSpMk id="22" creationId="{C49DA8F6-BCC1-4447-B54C-57856834B94B}"/>
          </ac:cxnSpMkLst>
        </pc:cxnChg>
      </pc:sldChg>
      <pc:sldChg chg="addSp delSp modSp add mod setBg modClrScheme delDesignElem chgLayout">
        <pc:chgData name="Lance D. Lingerfelt" userId="S::lance.lingerfelt@ldlnet.net::99f3b338-f693-4573-8e82-805d28a11046" providerId="AD" clId="Web-{B6D624A4-460A-419E-A469-E1FC311076F4}" dt="2024-02-13T16:15:44.016" v="10"/>
        <pc:sldMkLst>
          <pc:docMk/>
          <pc:sldMk cId="3119975873" sldId="260"/>
        </pc:sldMkLst>
        <pc:spChg chg="mod ord">
          <ac:chgData name="Lance D. Lingerfelt" userId="S::lance.lingerfelt@ldlnet.net::99f3b338-f693-4573-8e82-805d28a11046" providerId="AD" clId="Web-{B6D624A4-460A-419E-A469-E1FC311076F4}" dt="2024-02-13T16:15:44.016" v="10"/>
          <ac:spMkLst>
            <pc:docMk/>
            <pc:sldMk cId="3119975873" sldId="260"/>
            <ac:spMk id="2" creationId="{38E0EB22-2BC7-8748-0443-8C2072474BC9}"/>
          </ac:spMkLst>
        </pc:spChg>
        <pc:spChg chg="mod ord">
          <ac:chgData name="Lance D. Lingerfelt" userId="S::lance.lingerfelt@ldlnet.net::99f3b338-f693-4573-8e82-805d28a11046" providerId="AD" clId="Web-{B6D624A4-460A-419E-A469-E1FC311076F4}" dt="2024-02-13T16:15:44.016" v="10"/>
          <ac:spMkLst>
            <pc:docMk/>
            <pc:sldMk cId="3119975873" sldId="260"/>
            <ac:spMk id="4" creationId="{F13539FB-15BC-7C92-069F-095AC99EE361}"/>
          </ac:spMkLst>
        </pc:spChg>
        <pc:spChg chg="add del">
          <ac:chgData name="Lance D. Lingerfelt" userId="S::lance.lingerfelt@ldlnet.net::99f3b338-f693-4573-8e82-805d28a11046" providerId="AD" clId="Web-{B6D624A4-460A-419E-A469-E1FC311076F4}" dt="2024-02-13T16:15:28.140" v="7"/>
          <ac:spMkLst>
            <pc:docMk/>
            <pc:sldMk cId="3119975873" sldId="260"/>
            <ac:spMk id="12" creationId="{A2679492-7988-4050-9056-542444452411}"/>
          </ac:spMkLst>
        </pc:spChg>
        <pc:spChg chg="add del">
          <ac:chgData name="Lance D. Lingerfelt" userId="S::lance.lingerfelt@ldlnet.net::99f3b338-f693-4573-8e82-805d28a11046" providerId="AD" clId="Web-{B6D624A4-460A-419E-A469-E1FC311076F4}" dt="2024-02-13T16:15:28.140" v="7"/>
          <ac:spMkLst>
            <pc:docMk/>
            <pc:sldMk cId="3119975873" sldId="260"/>
            <ac:spMk id="14" creationId="{B091B163-7D61-4891-ABCF-5C13D9C418D0}"/>
          </ac:spMkLst>
        </pc:spChg>
        <pc:picChg chg="mod ord">
          <ac:chgData name="Lance D. Lingerfelt" userId="S::lance.lingerfelt@ldlnet.net::99f3b338-f693-4573-8e82-805d28a11046" providerId="AD" clId="Web-{B6D624A4-460A-419E-A469-E1FC311076F4}" dt="2024-02-13T16:15:44.016" v="10"/>
          <ac:picMkLst>
            <pc:docMk/>
            <pc:sldMk cId="3119975873" sldId="260"/>
            <ac:picMk id="5" creationId="{D6876744-A4C9-4A1F-92EA-22CC13949232}"/>
          </ac:picMkLst>
        </pc:picChg>
        <pc:cxnChg chg="add del">
          <ac:chgData name="Lance D. Lingerfelt" userId="S::lance.lingerfelt@ldlnet.net::99f3b338-f693-4573-8e82-805d28a11046" providerId="AD" clId="Web-{B6D624A4-460A-419E-A469-E1FC311076F4}" dt="2024-02-13T16:15:28.140" v="7"/>
          <ac:cxnSpMkLst>
            <pc:docMk/>
            <pc:sldMk cId="3119975873" sldId="260"/>
            <ac:cxnSpMk id="10" creationId="{5C05CAAB-DBA2-4548-AD5F-01BB97FBB207}"/>
          </ac:cxnSpMkLst>
        </pc:cxnChg>
        <pc:cxnChg chg="add del">
          <ac:chgData name="Lance D. Lingerfelt" userId="S::lance.lingerfelt@ldlnet.net::99f3b338-f693-4573-8e82-805d28a11046" providerId="AD" clId="Web-{B6D624A4-460A-419E-A469-E1FC311076F4}" dt="2024-02-13T16:15:28.140" v="7"/>
          <ac:cxnSpMkLst>
            <pc:docMk/>
            <pc:sldMk cId="3119975873" sldId="260"/>
            <ac:cxnSpMk id="16" creationId="{C49DA8F6-BCC1-4447-B54C-57856834B94B}"/>
          </ac:cxnSpMkLst>
        </pc:cxnChg>
      </pc:sldChg>
      <pc:sldChg chg="addSp delSp modSp add mod setBg modClrScheme delDesignElem chgLayout">
        <pc:chgData name="Lance D. Lingerfelt" userId="S::lance.lingerfelt@ldlnet.net::99f3b338-f693-4573-8e82-805d28a11046" providerId="AD" clId="Web-{B6D624A4-460A-419E-A469-E1FC311076F4}" dt="2024-02-13T16:15:44.016" v="10"/>
        <pc:sldMkLst>
          <pc:docMk/>
          <pc:sldMk cId="3578242989" sldId="261"/>
        </pc:sldMkLst>
        <pc:spChg chg="mod ord">
          <ac:chgData name="Lance D. Lingerfelt" userId="S::lance.lingerfelt@ldlnet.net::99f3b338-f693-4573-8e82-805d28a11046" providerId="AD" clId="Web-{B6D624A4-460A-419E-A469-E1FC311076F4}" dt="2024-02-13T16:15:44.016" v="10"/>
          <ac:spMkLst>
            <pc:docMk/>
            <pc:sldMk cId="3578242989" sldId="261"/>
            <ac:spMk id="2" creationId="{AE85810F-9BFA-5195-386F-FF4F58DE5F7C}"/>
          </ac:spMkLst>
        </pc:spChg>
        <pc:spChg chg="mod ord">
          <ac:chgData name="Lance D. Lingerfelt" userId="S::lance.lingerfelt@ldlnet.net::99f3b338-f693-4573-8e82-805d28a11046" providerId="AD" clId="Web-{B6D624A4-460A-419E-A469-E1FC311076F4}" dt="2024-02-13T16:15:44.016" v="10"/>
          <ac:spMkLst>
            <pc:docMk/>
            <pc:sldMk cId="3578242989" sldId="261"/>
            <ac:spMk id="4" creationId="{9045CFDD-72D7-6D7D-AE93-E53CF410411B}"/>
          </ac:spMkLst>
        </pc:spChg>
        <pc:spChg chg="add del">
          <ac:chgData name="Lance D. Lingerfelt" userId="S::lance.lingerfelt@ldlnet.net::99f3b338-f693-4573-8e82-805d28a11046" providerId="AD" clId="Web-{B6D624A4-460A-419E-A469-E1FC311076F4}" dt="2024-02-13T16:15:28.140" v="7"/>
          <ac:spMkLst>
            <pc:docMk/>
            <pc:sldMk cId="3578242989" sldId="261"/>
            <ac:spMk id="12" creationId="{8D1AA55E-40D5-461B-A5A8-4AE8AAB71B08}"/>
          </ac:spMkLst>
        </pc:spChg>
        <pc:spChg chg="add del">
          <ac:chgData name="Lance D. Lingerfelt" userId="S::lance.lingerfelt@ldlnet.net::99f3b338-f693-4573-8e82-805d28a11046" providerId="AD" clId="Web-{B6D624A4-460A-419E-A469-E1FC311076F4}" dt="2024-02-13T16:15:28.140" v="7"/>
          <ac:spMkLst>
            <pc:docMk/>
            <pc:sldMk cId="3578242989" sldId="261"/>
            <ac:spMk id="16" creationId="{6CB927A4-E432-4310-9CD5-E89FF5063179}"/>
          </ac:spMkLst>
        </pc:spChg>
        <pc:spChg chg="add del">
          <ac:chgData name="Lance D. Lingerfelt" userId="S::lance.lingerfelt@ldlnet.net::99f3b338-f693-4573-8e82-805d28a11046" providerId="AD" clId="Web-{B6D624A4-460A-419E-A469-E1FC311076F4}" dt="2024-02-13T16:15:28.140" v="7"/>
          <ac:spMkLst>
            <pc:docMk/>
            <pc:sldMk cId="3578242989" sldId="261"/>
            <ac:spMk id="18" creationId="{E3020543-B24B-4EC4-8FFC-8DD88EEA91A8}"/>
          </ac:spMkLst>
        </pc:spChg>
        <pc:picChg chg="mod ord">
          <ac:chgData name="Lance D. Lingerfelt" userId="S::lance.lingerfelt@ldlnet.net::99f3b338-f693-4573-8e82-805d28a11046" providerId="AD" clId="Web-{B6D624A4-460A-419E-A469-E1FC311076F4}" dt="2024-02-13T16:15:44.016" v="10"/>
          <ac:picMkLst>
            <pc:docMk/>
            <pc:sldMk cId="3578242989" sldId="261"/>
            <ac:picMk id="5" creationId="{EF7819CD-FB2F-49A8-BA8E-40BA7919A78C}"/>
          </ac:picMkLst>
        </pc:picChg>
        <pc:cxnChg chg="add del">
          <ac:chgData name="Lance D. Lingerfelt" userId="S::lance.lingerfelt@ldlnet.net::99f3b338-f693-4573-8e82-805d28a11046" providerId="AD" clId="Web-{B6D624A4-460A-419E-A469-E1FC311076F4}" dt="2024-02-13T16:15:28.140" v="7"/>
          <ac:cxnSpMkLst>
            <pc:docMk/>
            <pc:sldMk cId="3578242989" sldId="261"/>
            <ac:cxnSpMk id="10" creationId="{5C05CAAB-DBA2-4548-AD5F-01BB97FBB207}"/>
          </ac:cxnSpMkLst>
        </pc:cxnChg>
        <pc:cxnChg chg="add del">
          <ac:chgData name="Lance D. Lingerfelt" userId="S::lance.lingerfelt@ldlnet.net::99f3b338-f693-4573-8e82-805d28a11046" providerId="AD" clId="Web-{B6D624A4-460A-419E-A469-E1FC311076F4}" dt="2024-02-13T16:15:28.140" v="7"/>
          <ac:cxnSpMkLst>
            <pc:docMk/>
            <pc:sldMk cId="3578242989" sldId="261"/>
            <ac:cxnSpMk id="14" creationId="{7EB498BD-8089-4626-91EA-4978EBEF535E}"/>
          </ac:cxnSpMkLst>
        </pc:cxnChg>
      </pc:sldChg>
      <pc:sldChg chg="addSp delSp modSp add mod setBg modClrScheme delDesignElem chgLayout">
        <pc:chgData name="Lance D. Lingerfelt" userId="S::lance.lingerfelt@ldlnet.net::99f3b338-f693-4573-8e82-805d28a11046" providerId="AD" clId="Web-{B6D624A4-460A-419E-A469-E1FC311076F4}" dt="2024-02-13T16:15:44.016" v="10"/>
        <pc:sldMkLst>
          <pc:docMk/>
          <pc:sldMk cId="3478309190" sldId="262"/>
        </pc:sldMkLst>
        <pc:spChg chg="mod ord">
          <ac:chgData name="Lance D. Lingerfelt" userId="S::lance.lingerfelt@ldlnet.net::99f3b338-f693-4573-8e82-805d28a11046" providerId="AD" clId="Web-{B6D624A4-460A-419E-A469-E1FC311076F4}" dt="2024-02-13T16:15:44.016" v="10"/>
          <ac:spMkLst>
            <pc:docMk/>
            <pc:sldMk cId="3478309190" sldId="262"/>
            <ac:spMk id="2" creationId="{1D0FD1FD-DB95-8709-D4CC-CACAF281A1B7}"/>
          </ac:spMkLst>
        </pc:spChg>
        <pc:spChg chg="mod ord">
          <ac:chgData name="Lance D. Lingerfelt" userId="S::lance.lingerfelt@ldlnet.net::99f3b338-f693-4573-8e82-805d28a11046" providerId="AD" clId="Web-{B6D624A4-460A-419E-A469-E1FC311076F4}" dt="2024-02-13T16:15:44.016" v="10"/>
          <ac:spMkLst>
            <pc:docMk/>
            <pc:sldMk cId="3478309190" sldId="262"/>
            <ac:spMk id="4" creationId="{70C086FF-0189-F5D1-B41E-6EEF53638672}"/>
          </ac:spMkLst>
        </pc:spChg>
        <pc:spChg chg="add del">
          <ac:chgData name="Lance D. Lingerfelt" userId="S::lance.lingerfelt@ldlnet.net::99f3b338-f693-4573-8e82-805d28a11046" providerId="AD" clId="Web-{B6D624A4-460A-419E-A469-E1FC311076F4}" dt="2024-02-13T16:15:28.140" v="7"/>
          <ac:spMkLst>
            <pc:docMk/>
            <pc:sldMk cId="3478309190" sldId="262"/>
            <ac:spMk id="12" creationId="{45CF0CC2-658D-4A87-9D2E-154B0ABE1BA0}"/>
          </ac:spMkLst>
        </pc:spChg>
        <pc:spChg chg="add del">
          <ac:chgData name="Lance D. Lingerfelt" userId="S::lance.lingerfelt@ldlnet.net::99f3b338-f693-4573-8e82-805d28a11046" providerId="AD" clId="Web-{B6D624A4-460A-419E-A469-E1FC311076F4}" dt="2024-02-13T16:15:28.140" v="7"/>
          <ac:spMkLst>
            <pc:docMk/>
            <pc:sldMk cId="3478309190" sldId="262"/>
            <ac:spMk id="14" creationId="{796C2CE2-29C3-4EBD-A8BB-82C6CC06950D}"/>
          </ac:spMkLst>
        </pc:spChg>
        <pc:spChg chg="add del">
          <ac:chgData name="Lance D. Lingerfelt" userId="S::lance.lingerfelt@ldlnet.net::99f3b338-f693-4573-8e82-805d28a11046" providerId="AD" clId="Web-{B6D624A4-460A-419E-A469-E1FC311076F4}" dt="2024-02-13T16:15:28.140" v="7"/>
          <ac:spMkLst>
            <pc:docMk/>
            <pc:sldMk cId="3478309190" sldId="262"/>
            <ac:spMk id="16" creationId="{6CB927A4-E432-4310-9CD5-E89FF5063179}"/>
          </ac:spMkLst>
        </pc:spChg>
        <pc:spChg chg="add del">
          <ac:chgData name="Lance D. Lingerfelt" userId="S::lance.lingerfelt@ldlnet.net::99f3b338-f693-4573-8e82-805d28a11046" providerId="AD" clId="Web-{B6D624A4-460A-419E-A469-E1FC311076F4}" dt="2024-02-13T16:15:28.140" v="7"/>
          <ac:spMkLst>
            <pc:docMk/>
            <pc:sldMk cId="3478309190" sldId="262"/>
            <ac:spMk id="18" creationId="{E3020543-B24B-4EC4-8FFC-8DD88EEA91A8}"/>
          </ac:spMkLst>
        </pc:spChg>
        <pc:spChg chg="add del">
          <ac:chgData name="Lance D. Lingerfelt" userId="S::lance.lingerfelt@ldlnet.net::99f3b338-f693-4573-8e82-805d28a11046" providerId="AD" clId="Web-{B6D624A4-460A-419E-A469-E1FC311076F4}" dt="2024-02-13T16:15:28.140" v="7"/>
          <ac:spMkLst>
            <pc:docMk/>
            <pc:sldMk cId="3478309190" sldId="262"/>
            <ac:spMk id="20" creationId="{1453BF6C-B012-48B7-B4E8-6D7AC7C27D02}"/>
          </ac:spMkLst>
        </pc:spChg>
        <pc:picChg chg="mod ord">
          <ac:chgData name="Lance D. Lingerfelt" userId="S::lance.lingerfelt@ldlnet.net::99f3b338-f693-4573-8e82-805d28a11046" providerId="AD" clId="Web-{B6D624A4-460A-419E-A469-E1FC311076F4}" dt="2024-02-13T16:15:44.016" v="10"/>
          <ac:picMkLst>
            <pc:docMk/>
            <pc:sldMk cId="3478309190" sldId="262"/>
            <ac:picMk id="5" creationId="{8BA39721-5DA3-4A78-AE66-4B09F93A0A51}"/>
          </ac:picMkLst>
        </pc:picChg>
        <pc:cxnChg chg="add del">
          <ac:chgData name="Lance D. Lingerfelt" userId="S::lance.lingerfelt@ldlnet.net::99f3b338-f693-4573-8e82-805d28a11046" providerId="AD" clId="Web-{B6D624A4-460A-419E-A469-E1FC311076F4}" dt="2024-02-13T16:15:28.140" v="7"/>
          <ac:cxnSpMkLst>
            <pc:docMk/>
            <pc:sldMk cId="3478309190" sldId="262"/>
            <ac:cxnSpMk id="10" creationId="{5C05CAAB-DBA2-4548-AD5F-01BB97FBB207}"/>
          </ac:cxnSpMkLst>
        </pc:cxnChg>
        <pc:cxnChg chg="add del">
          <ac:chgData name="Lance D. Lingerfelt" userId="S::lance.lingerfelt@ldlnet.net::99f3b338-f693-4573-8e82-805d28a11046" providerId="AD" clId="Web-{B6D624A4-460A-419E-A469-E1FC311076F4}" dt="2024-02-13T16:15:28.140" v="7"/>
          <ac:cxnSpMkLst>
            <pc:docMk/>
            <pc:sldMk cId="3478309190" sldId="262"/>
            <ac:cxnSpMk id="22" creationId="{BF76EB78-6E9D-49A9-ADC5-7BCCD6F1FD48}"/>
          </ac:cxnSpMkLst>
        </pc:cxnChg>
      </pc:sldChg>
      <pc:sldChg chg="addSp delSp modSp add mod setBg modClrScheme delDesignElem chgLayout">
        <pc:chgData name="Lance D. Lingerfelt" userId="S::lance.lingerfelt@ldlnet.net::99f3b338-f693-4573-8e82-805d28a11046" providerId="AD" clId="Web-{B6D624A4-460A-419E-A469-E1FC311076F4}" dt="2024-02-13T16:15:44.016" v="10"/>
        <pc:sldMkLst>
          <pc:docMk/>
          <pc:sldMk cId="1697125118" sldId="263"/>
        </pc:sldMkLst>
        <pc:spChg chg="mod ord">
          <ac:chgData name="Lance D. Lingerfelt" userId="S::lance.lingerfelt@ldlnet.net::99f3b338-f693-4573-8e82-805d28a11046" providerId="AD" clId="Web-{B6D624A4-460A-419E-A469-E1FC311076F4}" dt="2024-02-13T16:15:44.016" v="10"/>
          <ac:spMkLst>
            <pc:docMk/>
            <pc:sldMk cId="1697125118" sldId="263"/>
            <ac:spMk id="2" creationId="{5F7DD036-C089-4F64-5E08-12574E67804E}"/>
          </ac:spMkLst>
        </pc:spChg>
        <pc:spChg chg="mod ord">
          <ac:chgData name="Lance D. Lingerfelt" userId="S::lance.lingerfelt@ldlnet.net::99f3b338-f693-4573-8e82-805d28a11046" providerId="AD" clId="Web-{B6D624A4-460A-419E-A469-E1FC311076F4}" dt="2024-02-13T16:15:44.016" v="10"/>
          <ac:spMkLst>
            <pc:docMk/>
            <pc:sldMk cId="1697125118" sldId="263"/>
            <ac:spMk id="3" creationId="{481B5B45-F17C-883C-7457-78FF47679CDB}"/>
          </ac:spMkLst>
        </pc:spChg>
        <pc:spChg chg="add del">
          <ac:chgData name="Lance D. Lingerfelt" userId="S::lance.lingerfelt@ldlnet.net::99f3b338-f693-4573-8e82-805d28a11046" providerId="AD" clId="Web-{B6D624A4-460A-419E-A469-E1FC311076F4}" dt="2024-02-13T16:15:28.140" v="7"/>
          <ac:spMkLst>
            <pc:docMk/>
            <pc:sldMk cId="1697125118" sldId="263"/>
            <ac:spMk id="9" creationId="{7EE0A6B3-EB7E-45AA-ADB6-138489E0CD75}"/>
          </ac:spMkLst>
        </pc:spChg>
        <pc:spChg chg="add del">
          <ac:chgData name="Lance D. Lingerfelt" userId="S::lance.lingerfelt@ldlnet.net::99f3b338-f693-4573-8e82-805d28a11046" providerId="AD" clId="Web-{B6D624A4-460A-419E-A469-E1FC311076F4}" dt="2024-02-13T16:15:28.140" v="7"/>
          <ac:spMkLst>
            <pc:docMk/>
            <pc:sldMk cId="1697125118" sldId="263"/>
            <ac:spMk id="11" creationId="{0C0EA1AB-DC8C-4976-9474-9313A673D4E9}"/>
          </ac:spMkLst>
        </pc:spChg>
        <pc:spChg chg="add del">
          <ac:chgData name="Lance D. Lingerfelt" userId="S::lance.lingerfelt@ldlnet.net::99f3b338-f693-4573-8e82-805d28a11046" providerId="AD" clId="Web-{B6D624A4-460A-419E-A469-E1FC311076F4}" dt="2024-02-13T16:15:28.140" v="7"/>
          <ac:spMkLst>
            <pc:docMk/>
            <pc:sldMk cId="1697125118" sldId="263"/>
            <ac:spMk id="13" creationId="{6CB927A4-E432-4310-9CD5-E89FF5063179}"/>
          </ac:spMkLst>
        </pc:spChg>
        <pc:spChg chg="add del">
          <ac:chgData name="Lance D. Lingerfelt" userId="S::lance.lingerfelt@ldlnet.net::99f3b338-f693-4573-8e82-805d28a11046" providerId="AD" clId="Web-{B6D624A4-460A-419E-A469-E1FC311076F4}" dt="2024-02-13T16:15:28.140" v="7"/>
          <ac:spMkLst>
            <pc:docMk/>
            <pc:sldMk cId="1697125118" sldId="263"/>
            <ac:spMk id="15" creationId="{E3020543-B24B-4EC4-8FFC-8DD88EEA91A8}"/>
          </ac:spMkLst>
        </pc:spChg>
        <pc:spChg chg="add del">
          <ac:chgData name="Lance D. Lingerfelt" userId="S::lance.lingerfelt@ldlnet.net::99f3b338-f693-4573-8e82-805d28a11046" providerId="AD" clId="Web-{B6D624A4-460A-419E-A469-E1FC311076F4}" dt="2024-02-13T16:15:28.140" v="7"/>
          <ac:spMkLst>
            <pc:docMk/>
            <pc:sldMk cId="1697125118" sldId="263"/>
            <ac:spMk id="17" creationId="{1453BF6C-B012-48B7-B4E8-6D7AC7C27D02}"/>
          </ac:spMkLst>
        </pc:spChg>
        <pc:picChg chg="add">
          <ac:chgData name="Lance D. Lingerfelt" userId="S::lance.lingerfelt@ldlnet.net::99f3b338-f693-4573-8e82-805d28a11046" providerId="AD" clId="Web-{B6D624A4-460A-419E-A469-E1FC311076F4}" dt="2024-02-13T16:12:06.476" v="4" actId="34807"/>
          <ac:picMkLst>
            <pc:docMk/>
            <pc:sldMk cId="1697125118" sldId="263"/>
            <ac:picMk id="5" creationId="{1148F87F-C327-2C9B-1C5D-C4CE48AC8559}"/>
          </ac:picMkLst>
        </pc:picChg>
        <pc:cxnChg chg="add del">
          <ac:chgData name="Lance D. Lingerfelt" userId="S::lance.lingerfelt@ldlnet.net::99f3b338-f693-4573-8e82-805d28a11046" providerId="AD" clId="Web-{B6D624A4-460A-419E-A469-E1FC311076F4}" dt="2024-02-13T16:15:28.140" v="7"/>
          <ac:cxnSpMkLst>
            <pc:docMk/>
            <pc:sldMk cId="1697125118" sldId="263"/>
            <ac:cxnSpMk id="19" creationId="{C49DA8F6-BCC1-4447-B54C-57856834B94B}"/>
          </ac:cxnSpMkLst>
        </pc:cxnChg>
      </pc:sldChg>
      <pc:sldChg chg="addSp delSp modSp add mod setBg modClrScheme delDesignElem chgLayout">
        <pc:chgData name="Lance D. Lingerfelt" userId="S::lance.lingerfelt@ldlnet.net::99f3b338-f693-4573-8e82-805d28a11046" providerId="AD" clId="Web-{B6D624A4-460A-419E-A469-E1FC311076F4}" dt="2024-02-13T16:15:44.016" v="10"/>
        <pc:sldMkLst>
          <pc:docMk/>
          <pc:sldMk cId="1227919302" sldId="264"/>
        </pc:sldMkLst>
        <pc:spChg chg="mod ord">
          <ac:chgData name="Lance D. Lingerfelt" userId="S::lance.lingerfelt@ldlnet.net::99f3b338-f693-4573-8e82-805d28a11046" providerId="AD" clId="Web-{B6D624A4-460A-419E-A469-E1FC311076F4}" dt="2024-02-13T16:15:44.016" v="10"/>
          <ac:spMkLst>
            <pc:docMk/>
            <pc:sldMk cId="1227919302" sldId="264"/>
            <ac:spMk id="2" creationId="{4DFB46AA-E801-36D1-F4DC-91DE4B6BDD3C}"/>
          </ac:spMkLst>
        </pc:spChg>
        <pc:spChg chg="mod ord">
          <ac:chgData name="Lance D. Lingerfelt" userId="S::lance.lingerfelt@ldlnet.net::99f3b338-f693-4573-8e82-805d28a11046" providerId="AD" clId="Web-{B6D624A4-460A-419E-A469-E1FC311076F4}" dt="2024-02-13T16:15:44.016" v="10"/>
          <ac:spMkLst>
            <pc:docMk/>
            <pc:sldMk cId="1227919302" sldId="264"/>
            <ac:spMk id="4" creationId="{7BF462DA-3013-A535-1AB6-CE4664B1F21F}"/>
          </ac:spMkLst>
        </pc:spChg>
        <pc:spChg chg="add del">
          <ac:chgData name="Lance D. Lingerfelt" userId="S::lance.lingerfelt@ldlnet.net::99f3b338-f693-4573-8e82-805d28a11046" providerId="AD" clId="Web-{B6D624A4-460A-419E-A469-E1FC311076F4}" dt="2024-02-13T16:15:28.140" v="7"/>
          <ac:spMkLst>
            <pc:docMk/>
            <pc:sldMk cId="1227919302" sldId="264"/>
            <ac:spMk id="12" creationId="{A2679492-7988-4050-9056-542444452411}"/>
          </ac:spMkLst>
        </pc:spChg>
        <pc:spChg chg="add del">
          <ac:chgData name="Lance D. Lingerfelt" userId="S::lance.lingerfelt@ldlnet.net::99f3b338-f693-4573-8e82-805d28a11046" providerId="AD" clId="Web-{B6D624A4-460A-419E-A469-E1FC311076F4}" dt="2024-02-13T16:15:28.140" v="7"/>
          <ac:spMkLst>
            <pc:docMk/>
            <pc:sldMk cId="1227919302" sldId="264"/>
            <ac:spMk id="14" creationId="{B091B163-7D61-4891-ABCF-5C13D9C418D0}"/>
          </ac:spMkLst>
        </pc:spChg>
        <pc:picChg chg="mod ord">
          <ac:chgData name="Lance D. Lingerfelt" userId="S::lance.lingerfelt@ldlnet.net::99f3b338-f693-4573-8e82-805d28a11046" providerId="AD" clId="Web-{B6D624A4-460A-419E-A469-E1FC311076F4}" dt="2024-02-13T16:15:44.016" v="10"/>
          <ac:picMkLst>
            <pc:docMk/>
            <pc:sldMk cId="1227919302" sldId="264"/>
            <ac:picMk id="5" creationId="{2E81E060-A03B-4A4C-A313-79B2053DF7DE}"/>
          </ac:picMkLst>
        </pc:picChg>
        <pc:cxnChg chg="add del">
          <ac:chgData name="Lance D. Lingerfelt" userId="S::lance.lingerfelt@ldlnet.net::99f3b338-f693-4573-8e82-805d28a11046" providerId="AD" clId="Web-{B6D624A4-460A-419E-A469-E1FC311076F4}" dt="2024-02-13T16:15:28.140" v="7"/>
          <ac:cxnSpMkLst>
            <pc:docMk/>
            <pc:sldMk cId="1227919302" sldId="264"/>
            <ac:cxnSpMk id="10" creationId="{5C05CAAB-DBA2-4548-AD5F-01BB97FBB207}"/>
          </ac:cxnSpMkLst>
        </pc:cxnChg>
        <pc:cxnChg chg="add del">
          <ac:chgData name="Lance D. Lingerfelt" userId="S::lance.lingerfelt@ldlnet.net::99f3b338-f693-4573-8e82-805d28a11046" providerId="AD" clId="Web-{B6D624A4-460A-419E-A469-E1FC311076F4}" dt="2024-02-13T16:15:28.140" v="7"/>
          <ac:cxnSpMkLst>
            <pc:docMk/>
            <pc:sldMk cId="1227919302" sldId="264"/>
            <ac:cxnSpMk id="16" creationId="{C49DA8F6-BCC1-4447-B54C-57856834B94B}"/>
          </ac:cxnSpMkLst>
        </pc:cxnChg>
      </pc:sldChg>
      <pc:sldChg chg="addSp delSp modSp add mod setBg modClrScheme delDesignElem chgLayout">
        <pc:chgData name="Lance D. Lingerfelt" userId="S::lance.lingerfelt@ldlnet.net::99f3b338-f693-4573-8e82-805d28a11046" providerId="AD" clId="Web-{B6D624A4-460A-419E-A469-E1FC311076F4}" dt="2024-02-13T16:16:20.111" v="11" actId="20577"/>
        <pc:sldMkLst>
          <pc:docMk/>
          <pc:sldMk cId="2772804370" sldId="265"/>
        </pc:sldMkLst>
        <pc:spChg chg="mod ord">
          <ac:chgData name="Lance D. Lingerfelt" userId="S::lance.lingerfelt@ldlnet.net::99f3b338-f693-4573-8e82-805d28a11046" providerId="AD" clId="Web-{B6D624A4-460A-419E-A469-E1FC311076F4}" dt="2024-02-13T16:16:20.111" v="11" actId="20577"/>
          <ac:spMkLst>
            <pc:docMk/>
            <pc:sldMk cId="2772804370" sldId="265"/>
            <ac:spMk id="2" creationId="{F7409B77-8E25-A45C-BAC6-F1E8F40E2EF4}"/>
          </ac:spMkLst>
        </pc:spChg>
        <pc:spChg chg="add del">
          <ac:chgData name="Lance D. Lingerfelt" userId="S::lance.lingerfelt@ldlnet.net::99f3b338-f693-4573-8e82-805d28a11046" providerId="AD" clId="Web-{B6D624A4-460A-419E-A469-E1FC311076F4}" dt="2024-02-13T16:15:28.140" v="7"/>
          <ac:spMkLst>
            <pc:docMk/>
            <pc:sldMk cId="2772804370" sldId="265"/>
            <ac:spMk id="11" creationId="{158B3569-73B2-4D05-8E95-886A6EE17F1F}"/>
          </ac:spMkLst>
        </pc:spChg>
        <pc:spChg chg="add del">
          <ac:chgData name="Lance D. Lingerfelt" userId="S::lance.lingerfelt@ldlnet.net::99f3b338-f693-4573-8e82-805d28a11046" providerId="AD" clId="Web-{B6D624A4-460A-419E-A469-E1FC311076F4}" dt="2024-02-13T16:15:28.140" v="7"/>
          <ac:spMkLst>
            <pc:docMk/>
            <pc:sldMk cId="2772804370" sldId="265"/>
            <ac:spMk id="13" creationId="{B71758F4-3F46-45DA-8AC5-4E508DA080BA}"/>
          </ac:spMkLst>
        </pc:spChg>
        <pc:spChg chg="add del">
          <ac:chgData name="Lance D. Lingerfelt" userId="S::lance.lingerfelt@ldlnet.net::99f3b338-f693-4573-8e82-805d28a11046" providerId="AD" clId="Web-{B6D624A4-460A-419E-A469-E1FC311076F4}" dt="2024-02-13T16:15:28.140" v="7"/>
          <ac:spMkLst>
            <pc:docMk/>
            <pc:sldMk cId="2772804370" sldId="265"/>
            <ac:spMk id="17" creationId="{8D61482F-F3C5-4D66-8C5D-C6BBE3E1275C}"/>
          </ac:spMkLst>
        </pc:spChg>
        <pc:picChg chg="add del mod">
          <ac:chgData name="Lance D. Lingerfelt" userId="S::lance.lingerfelt@ldlnet.net::99f3b338-f693-4573-8e82-805d28a11046" providerId="AD" clId="Web-{B6D624A4-460A-419E-A469-E1FC311076F4}" dt="2024-02-13T16:13:43.277" v="6"/>
          <ac:picMkLst>
            <pc:docMk/>
            <pc:sldMk cId="2772804370" sldId="265"/>
            <ac:picMk id="3" creationId="{DE3C2396-47BB-25D5-5D7D-1AA143E98526}"/>
          </ac:picMkLst>
        </pc:picChg>
        <pc:picChg chg="mod ord">
          <ac:chgData name="Lance D. Lingerfelt" userId="S::lance.lingerfelt@ldlnet.net::99f3b338-f693-4573-8e82-805d28a11046" providerId="AD" clId="Web-{B6D624A4-460A-419E-A469-E1FC311076F4}" dt="2024-02-13T16:15:44.016" v="10"/>
          <ac:picMkLst>
            <pc:docMk/>
            <pc:sldMk cId="2772804370" sldId="265"/>
            <ac:picMk id="4" creationId="{59029432-3FC6-4FCE-9AFA-7228F480A878}"/>
          </ac:picMkLst>
        </pc:picChg>
        <pc:cxnChg chg="add del">
          <ac:chgData name="Lance D. Lingerfelt" userId="S::lance.lingerfelt@ldlnet.net::99f3b338-f693-4573-8e82-805d28a11046" providerId="AD" clId="Web-{B6D624A4-460A-419E-A469-E1FC311076F4}" dt="2024-02-13T16:15:28.140" v="7"/>
          <ac:cxnSpMkLst>
            <pc:docMk/>
            <pc:sldMk cId="2772804370" sldId="265"/>
            <ac:cxnSpMk id="9" creationId="{D1B787A8-0D67-4B7E-9B48-86BD906AB6B5}"/>
          </ac:cxnSpMkLst>
        </pc:cxnChg>
        <pc:cxnChg chg="add del">
          <ac:chgData name="Lance D. Lingerfelt" userId="S::lance.lingerfelt@ldlnet.net::99f3b338-f693-4573-8e82-805d28a11046" providerId="AD" clId="Web-{B6D624A4-460A-419E-A469-E1FC311076F4}" dt="2024-02-13T16:15:28.140" v="7"/>
          <ac:cxnSpMkLst>
            <pc:docMk/>
            <pc:sldMk cId="2772804370" sldId="265"/>
            <ac:cxnSpMk id="15" creationId="{56020367-4FD5-4596-8E10-C5F095CD8DBF}"/>
          </ac:cxnSpMkLst>
        </pc:cxnChg>
      </pc:sldChg>
      <pc:sldMasterChg chg="addSp del mod modClrScheme delSldLayout">
        <pc:chgData name="Lance D. Lingerfelt" userId="S::lance.lingerfelt@ldlnet.net::99f3b338-f693-4573-8e82-805d28a11046" providerId="AD" clId="Web-{B6D624A4-460A-419E-A469-E1FC311076F4}" dt="2024-02-13T16:12:06.476" v="4" actId="34807"/>
        <pc:sldMasterMkLst>
          <pc:docMk/>
          <pc:sldMasterMk cId="2460954070" sldId="2147483660"/>
        </pc:sldMasterMkLst>
        <pc:spChg chg="add">
          <ac:chgData name="Lance D. Lingerfelt" userId="S::lance.lingerfelt@ldlnet.net::99f3b338-f693-4573-8e82-805d28a11046" providerId="AD" clId="Web-{B6D624A4-460A-419E-A469-E1FC311076F4}" dt="2024-02-13T16:10:45.005" v="0" actId="33475"/>
          <ac:spMkLst>
            <pc:docMk/>
            <pc:sldMasterMk cId="2460954070" sldId="2147483660"/>
            <ac:spMk id="8" creationId="{84B7F77C-53F0-17BA-A8B5-104AF2E98249}"/>
          </ac:spMkLst>
        </pc:spChg>
        <pc:sldLayoutChg chg="del">
          <pc:chgData name="Lance D. Lingerfelt" userId="S::lance.lingerfelt@ldlnet.net::99f3b338-f693-4573-8e82-805d28a11046" providerId="AD" clId="Web-{B6D624A4-460A-419E-A469-E1FC311076F4}" dt="2024-02-13T16:12:06.476" v="4" actId="34807"/>
          <pc:sldLayoutMkLst>
            <pc:docMk/>
            <pc:sldMasterMk cId="2460954070" sldId="2147483660"/>
            <pc:sldLayoutMk cId="2385387890" sldId="2147483661"/>
          </pc:sldLayoutMkLst>
        </pc:sldLayoutChg>
        <pc:sldLayoutChg chg="del">
          <pc:chgData name="Lance D. Lingerfelt" userId="S::lance.lingerfelt@ldlnet.net::99f3b338-f693-4573-8e82-805d28a11046" providerId="AD" clId="Web-{B6D624A4-460A-419E-A469-E1FC311076F4}" dt="2024-02-13T16:12:06.476" v="4" actId="34807"/>
          <pc:sldLayoutMkLst>
            <pc:docMk/>
            <pc:sldMasterMk cId="2460954070" sldId="2147483660"/>
            <pc:sldLayoutMk cId="949138452" sldId="2147483662"/>
          </pc:sldLayoutMkLst>
        </pc:sldLayoutChg>
        <pc:sldLayoutChg chg="del">
          <pc:chgData name="Lance D. Lingerfelt" userId="S::lance.lingerfelt@ldlnet.net::99f3b338-f693-4573-8e82-805d28a11046" providerId="AD" clId="Web-{B6D624A4-460A-419E-A469-E1FC311076F4}" dt="2024-02-13T16:12:06.476" v="4" actId="34807"/>
          <pc:sldLayoutMkLst>
            <pc:docMk/>
            <pc:sldMasterMk cId="2460954070" sldId="2147483660"/>
            <pc:sldLayoutMk cId="2591524520" sldId="2147483663"/>
          </pc:sldLayoutMkLst>
        </pc:sldLayoutChg>
        <pc:sldLayoutChg chg="del">
          <pc:chgData name="Lance D. Lingerfelt" userId="S::lance.lingerfelt@ldlnet.net::99f3b338-f693-4573-8e82-805d28a11046" providerId="AD" clId="Web-{B6D624A4-460A-419E-A469-E1FC311076F4}" dt="2024-02-13T16:12:06.476" v="4" actId="34807"/>
          <pc:sldLayoutMkLst>
            <pc:docMk/>
            <pc:sldMasterMk cId="2460954070" sldId="2147483660"/>
            <pc:sldLayoutMk cId="1203092039" sldId="2147483664"/>
          </pc:sldLayoutMkLst>
        </pc:sldLayoutChg>
        <pc:sldLayoutChg chg="del">
          <pc:chgData name="Lance D. Lingerfelt" userId="S::lance.lingerfelt@ldlnet.net::99f3b338-f693-4573-8e82-805d28a11046" providerId="AD" clId="Web-{B6D624A4-460A-419E-A469-E1FC311076F4}" dt="2024-02-13T16:12:06.476" v="4" actId="34807"/>
          <pc:sldLayoutMkLst>
            <pc:docMk/>
            <pc:sldMasterMk cId="2460954070" sldId="2147483660"/>
            <pc:sldLayoutMk cId="3733172339" sldId="2147483665"/>
          </pc:sldLayoutMkLst>
        </pc:sldLayoutChg>
        <pc:sldLayoutChg chg="del">
          <pc:chgData name="Lance D. Lingerfelt" userId="S::lance.lingerfelt@ldlnet.net::99f3b338-f693-4573-8e82-805d28a11046" providerId="AD" clId="Web-{B6D624A4-460A-419E-A469-E1FC311076F4}" dt="2024-02-13T16:12:06.476" v="4" actId="34807"/>
          <pc:sldLayoutMkLst>
            <pc:docMk/>
            <pc:sldMasterMk cId="2460954070" sldId="2147483660"/>
            <pc:sldLayoutMk cId="3210312558" sldId="2147483666"/>
          </pc:sldLayoutMkLst>
        </pc:sldLayoutChg>
        <pc:sldLayoutChg chg="del">
          <pc:chgData name="Lance D. Lingerfelt" userId="S::lance.lingerfelt@ldlnet.net::99f3b338-f693-4573-8e82-805d28a11046" providerId="AD" clId="Web-{B6D624A4-460A-419E-A469-E1FC311076F4}" dt="2024-02-13T16:12:06.476" v="4" actId="34807"/>
          <pc:sldLayoutMkLst>
            <pc:docMk/>
            <pc:sldMasterMk cId="2460954070" sldId="2147483660"/>
            <pc:sldLayoutMk cId="3146388984" sldId="2147483667"/>
          </pc:sldLayoutMkLst>
        </pc:sldLayoutChg>
        <pc:sldLayoutChg chg="del">
          <pc:chgData name="Lance D. Lingerfelt" userId="S::lance.lingerfelt@ldlnet.net::99f3b338-f693-4573-8e82-805d28a11046" providerId="AD" clId="Web-{B6D624A4-460A-419E-A469-E1FC311076F4}" dt="2024-02-13T16:12:06.476" v="4" actId="34807"/>
          <pc:sldLayoutMkLst>
            <pc:docMk/>
            <pc:sldMasterMk cId="2460954070" sldId="2147483660"/>
            <pc:sldLayoutMk cId="3171841454" sldId="2147483668"/>
          </pc:sldLayoutMkLst>
        </pc:sldLayoutChg>
        <pc:sldLayoutChg chg="del">
          <pc:chgData name="Lance D. Lingerfelt" userId="S::lance.lingerfelt@ldlnet.net::99f3b338-f693-4573-8e82-805d28a11046" providerId="AD" clId="Web-{B6D624A4-460A-419E-A469-E1FC311076F4}" dt="2024-02-13T16:12:06.476" v="4" actId="34807"/>
          <pc:sldLayoutMkLst>
            <pc:docMk/>
            <pc:sldMasterMk cId="2460954070" sldId="2147483660"/>
            <pc:sldLayoutMk cId="1718958274" sldId="2147483669"/>
          </pc:sldLayoutMkLst>
        </pc:sldLayoutChg>
        <pc:sldLayoutChg chg="del">
          <pc:chgData name="Lance D. Lingerfelt" userId="S::lance.lingerfelt@ldlnet.net::99f3b338-f693-4573-8e82-805d28a11046" providerId="AD" clId="Web-{B6D624A4-460A-419E-A469-E1FC311076F4}" dt="2024-02-13T16:12:06.476" v="4" actId="34807"/>
          <pc:sldLayoutMkLst>
            <pc:docMk/>
            <pc:sldMasterMk cId="2460954070" sldId="2147483660"/>
            <pc:sldLayoutMk cId="2202905451" sldId="2147483670"/>
          </pc:sldLayoutMkLst>
        </pc:sldLayoutChg>
        <pc:sldLayoutChg chg="del">
          <pc:chgData name="Lance D. Lingerfelt" userId="S::lance.lingerfelt@ldlnet.net::99f3b338-f693-4573-8e82-805d28a11046" providerId="AD" clId="Web-{B6D624A4-460A-419E-A469-E1FC311076F4}" dt="2024-02-13T16:12:06.476" v="4" actId="34807"/>
          <pc:sldLayoutMkLst>
            <pc:docMk/>
            <pc:sldMasterMk cId="2460954070" sldId="2147483660"/>
            <pc:sldLayoutMk cId="3479445657" sldId="2147483671"/>
          </pc:sldLayoutMkLst>
        </pc:sldLayoutChg>
      </pc:sldMasterChg>
      <pc:sldMasterChg chg="add del addSldLayout delSldLayout">
        <pc:chgData name="Lance D. Lingerfelt" userId="S::lance.lingerfelt@ldlnet.net::99f3b338-f693-4573-8e82-805d28a11046" providerId="AD" clId="Web-{B6D624A4-460A-419E-A469-E1FC311076F4}" dt="2024-02-13T16:15:28.140" v="7"/>
        <pc:sldMasterMkLst>
          <pc:docMk/>
          <pc:sldMasterMk cId="3293909092" sldId="2147483672"/>
        </pc:sldMasterMkLst>
        <pc:sldLayoutChg chg="add del">
          <pc:chgData name="Lance D. Lingerfelt" userId="S::lance.lingerfelt@ldlnet.net::99f3b338-f693-4573-8e82-805d28a11046" providerId="AD" clId="Web-{B6D624A4-460A-419E-A469-E1FC311076F4}" dt="2024-02-13T16:15:28.140" v="7"/>
          <pc:sldLayoutMkLst>
            <pc:docMk/>
            <pc:sldMasterMk cId="3293909092" sldId="2147483672"/>
            <pc:sldLayoutMk cId="4049139916" sldId="2147483673"/>
          </pc:sldLayoutMkLst>
        </pc:sldLayoutChg>
        <pc:sldLayoutChg chg="add del">
          <pc:chgData name="Lance D. Lingerfelt" userId="S::lance.lingerfelt@ldlnet.net::99f3b338-f693-4573-8e82-805d28a11046" providerId="AD" clId="Web-{B6D624A4-460A-419E-A469-E1FC311076F4}" dt="2024-02-13T16:15:28.140" v="7"/>
          <pc:sldLayoutMkLst>
            <pc:docMk/>
            <pc:sldMasterMk cId="3293909092" sldId="2147483672"/>
            <pc:sldLayoutMk cId="1039072681" sldId="2147483674"/>
          </pc:sldLayoutMkLst>
        </pc:sldLayoutChg>
        <pc:sldLayoutChg chg="add del">
          <pc:chgData name="Lance D. Lingerfelt" userId="S::lance.lingerfelt@ldlnet.net::99f3b338-f693-4573-8e82-805d28a11046" providerId="AD" clId="Web-{B6D624A4-460A-419E-A469-E1FC311076F4}" dt="2024-02-13T16:15:28.140" v="7"/>
          <pc:sldLayoutMkLst>
            <pc:docMk/>
            <pc:sldMasterMk cId="3293909092" sldId="2147483672"/>
            <pc:sldLayoutMk cId="2171677236" sldId="2147483675"/>
          </pc:sldLayoutMkLst>
        </pc:sldLayoutChg>
        <pc:sldLayoutChg chg="add del">
          <pc:chgData name="Lance D. Lingerfelt" userId="S::lance.lingerfelt@ldlnet.net::99f3b338-f693-4573-8e82-805d28a11046" providerId="AD" clId="Web-{B6D624A4-460A-419E-A469-E1FC311076F4}" dt="2024-02-13T16:15:28.140" v="7"/>
          <pc:sldLayoutMkLst>
            <pc:docMk/>
            <pc:sldMasterMk cId="3293909092" sldId="2147483672"/>
            <pc:sldLayoutMk cId="1418841532" sldId="2147483676"/>
          </pc:sldLayoutMkLst>
        </pc:sldLayoutChg>
        <pc:sldLayoutChg chg="add del">
          <pc:chgData name="Lance D. Lingerfelt" userId="S::lance.lingerfelt@ldlnet.net::99f3b338-f693-4573-8e82-805d28a11046" providerId="AD" clId="Web-{B6D624A4-460A-419E-A469-E1FC311076F4}" dt="2024-02-13T16:15:28.140" v="7"/>
          <pc:sldLayoutMkLst>
            <pc:docMk/>
            <pc:sldMasterMk cId="3293909092" sldId="2147483672"/>
            <pc:sldLayoutMk cId="4163103268" sldId="2147483677"/>
          </pc:sldLayoutMkLst>
        </pc:sldLayoutChg>
        <pc:sldLayoutChg chg="add del">
          <pc:chgData name="Lance D. Lingerfelt" userId="S::lance.lingerfelt@ldlnet.net::99f3b338-f693-4573-8e82-805d28a11046" providerId="AD" clId="Web-{B6D624A4-460A-419E-A469-E1FC311076F4}" dt="2024-02-13T16:15:28.140" v="7"/>
          <pc:sldLayoutMkLst>
            <pc:docMk/>
            <pc:sldMasterMk cId="3293909092" sldId="2147483672"/>
            <pc:sldLayoutMk cId="3296126332" sldId="2147483678"/>
          </pc:sldLayoutMkLst>
        </pc:sldLayoutChg>
        <pc:sldLayoutChg chg="add del">
          <pc:chgData name="Lance D. Lingerfelt" userId="S::lance.lingerfelt@ldlnet.net::99f3b338-f693-4573-8e82-805d28a11046" providerId="AD" clId="Web-{B6D624A4-460A-419E-A469-E1FC311076F4}" dt="2024-02-13T16:15:28.140" v="7"/>
          <pc:sldLayoutMkLst>
            <pc:docMk/>
            <pc:sldMasterMk cId="3293909092" sldId="2147483672"/>
            <pc:sldLayoutMk cId="129746384" sldId="2147483679"/>
          </pc:sldLayoutMkLst>
        </pc:sldLayoutChg>
        <pc:sldLayoutChg chg="add del">
          <pc:chgData name="Lance D. Lingerfelt" userId="S::lance.lingerfelt@ldlnet.net::99f3b338-f693-4573-8e82-805d28a11046" providerId="AD" clId="Web-{B6D624A4-460A-419E-A469-E1FC311076F4}" dt="2024-02-13T16:15:28.140" v="7"/>
          <pc:sldLayoutMkLst>
            <pc:docMk/>
            <pc:sldMasterMk cId="3293909092" sldId="2147483672"/>
            <pc:sldLayoutMk cId="443184889" sldId="2147483680"/>
          </pc:sldLayoutMkLst>
        </pc:sldLayoutChg>
        <pc:sldLayoutChg chg="add del">
          <pc:chgData name="Lance D. Lingerfelt" userId="S::lance.lingerfelt@ldlnet.net::99f3b338-f693-4573-8e82-805d28a11046" providerId="AD" clId="Web-{B6D624A4-460A-419E-A469-E1FC311076F4}" dt="2024-02-13T16:15:28.140" v="7"/>
          <pc:sldLayoutMkLst>
            <pc:docMk/>
            <pc:sldMasterMk cId="3293909092" sldId="2147483672"/>
            <pc:sldLayoutMk cId="1040136169" sldId="2147483681"/>
          </pc:sldLayoutMkLst>
        </pc:sldLayoutChg>
        <pc:sldLayoutChg chg="add del">
          <pc:chgData name="Lance D. Lingerfelt" userId="S::lance.lingerfelt@ldlnet.net::99f3b338-f693-4573-8e82-805d28a11046" providerId="AD" clId="Web-{B6D624A4-460A-419E-A469-E1FC311076F4}" dt="2024-02-13T16:15:28.140" v="7"/>
          <pc:sldLayoutMkLst>
            <pc:docMk/>
            <pc:sldMasterMk cId="3293909092" sldId="2147483672"/>
            <pc:sldLayoutMk cId="4003226136" sldId="2147483682"/>
          </pc:sldLayoutMkLst>
        </pc:sldLayoutChg>
        <pc:sldLayoutChg chg="add del">
          <pc:chgData name="Lance D. Lingerfelt" userId="S::lance.lingerfelt@ldlnet.net::99f3b338-f693-4573-8e82-805d28a11046" providerId="AD" clId="Web-{B6D624A4-460A-419E-A469-E1FC311076F4}" dt="2024-02-13T16:15:28.140" v="7"/>
          <pc:sldLayoutMkLst>
            <pc:docMk/>
            <pc:sldMasterMk cId="3293909092" sldId="2147483672"/>
            <pc:sldLayoutMk cId="2722191942" sldId="2147483683"/>
          </pc:sldLayoutMkLst>
        </pc:sldLayoutChg>
      </pc:sldMasterChg>
      <pc:sldMasterChg chg="add del addSldLayout delSldLayout modSldLayout">
        <pc:chgData name="Lance D. Lingerfelt" userId="S::lance.lingerfelt@ldlnet.net::99f3b338-f693-4573-8e82-805d28a11046" providerId="AD" clId="Web-{B6D624A4-460A-419E-A469-E1FC311076F4}" dt="2024-02-13T16:15:36.172" v="8"/>
        <pc:sldMasterMkLst>
          <pc:docMk/>
          <pc:sldMasterMk cId="3831504654" sldId="2147483684"/>
        </pc:sldMasterMkLst>
        <pc:sldLayoutChg chg="add del mod replId">
          <pc:chgData name="Lance D. Lingerfelt" userId="S::lance.lingerfelt@ldlnet.net::99f3b338-f693-4573-8e82-805d28a11046" providerId="AD" clId="Web-{B6D624A4-460A-419E-A469-E1FC311076F4}" dt="2024-02-13T16:15:36.172" v="8"/>
          <pc:sldLayoutMkLst>
            <pc:docMk/>
            <pc:sldMasterMk cId="3831504654" sldId="2147483684"/>
            <pc:sldLayoutMk cId="652287215" sldId="2147483685"/>
          </pc:sldLayoutMkLst>
        </pc:sldLayoutChg>
        <pc:sldLayoutChg chg="add del mod replId">
          <pc:chgData name="Lance D. Lingerfelt" userId="S::lance.lingerfelt@ldlnet.net::99f3b338-f693-4573-8e82-805d28a11046" providerId="AD" clId="Web-{B6D624A4-460A-419E-A469-E1FC311076F4}" dt="2024-02-13T16:15:36.172" v="8"/>
          <pc:sldLayoutMkLst>
            <pc:docMk/>
            <pc:sldMasterMk cId="3831504654" sldId="2147483684"/>
            <pc:sldLayoutMk cId="568851444" sldId="2147483686"/>
          </pc:sldLayoutMkLst>
        </pc:sldLayoutChg>
        <pc:sldLayoutChg chg="add del mod replId">
          <pc:chgData name="Lance D. Lingerfelt" userId="S::lance.lingerfelt@ldlnet.net::99f3b338-f693-4573-8e82-805d28a11046" providerId="AD" clId="Web-{B6D624A4-460A-419E-A469-E1FC311076F4}" dt="2024-02-13T16:15:36.172" v="8"/>
          <pc:sldLayoutMkLst>
            <pc:docMk/>
            <pc:sldMasterMk cId="3831504654" sldId="2147483684"/>
            <pc:sldLayoutMk cId="1057198585" sldId="2147483687"/>
          </pc:sldLayoutMkLst>
        </pc:sldLayoutChg>
        <pc:sldLayoutChg chg="add del mod replId">
          <pc:chgData name="Lance D. Lingerfelt" userId="S::lance.lingerfelt@ldlnet.net::99f3b338-f693-4573-8e82-805d28a11046" providerId="AD" clId="Web-{B6D624A4-460A-419E-A469-E1FC311076F4}" dt="2024-02-13T16:15:36.172" v="8"/>
          <pc:sldLayoutMkLst>
            <pc:docMk/>
            <pc:sldMasterMk cId="3831504654" sldId="2147483684"/>
            <pc:sldLayoutMk cId="3694020100" sldId="2147483688"/>
          </pc:sldLayoutMkLst>
        </pc:sldLayoutChg>
        <pc:sldLayoutChg chg="add del mod replId">
          <pc:chgData name="Lance D. Lingerfelt" userId="S::lance.lingerfelt@ldlnet.net::99f3b338-f693-4573-8e82-805d28a11046" providerId="AD" clId="Web-{B6D624A4-460A-419E-A469-E1FC311076F4}" dt="2024-02-13T16:15:36.172" v="8"/>
          <pc:sldLayoutMkLst>
            <pc:docMk/>
            <pc:sldMasterMk cId="3831504654" sldId="2147483684"/>
            <pc:sldLayoutMk cId="1279503173" sldId="2147483689"/>
          </pc:sldLayoutMkLst>
        </pc:sldLayoutChg>
        <pc:sldLayoutChg chg="add del mod replId">
          <pc:chgData name="Lance D. Lingerfelt" userId="S::lance.lingerfelt@ldlnet.net::99f3b338-f693-4573-8e82-805d28a11046" providerId="AD" clId="Web-{B6D624A4-460A-419E-A469-E1FC311076F4}" dt="2024-02-13T16:15:36.172" v="8"/>
          <pc:sldLayoutMkLst>
            <pc:docMk/>
            <pc:sldMasterMk cId="3831504654" sldId="2147483684"/>
            <pc:sldLayoutMk cId="1064500390" sldId="2147483690"/>
          </pc:sldLayoutMkLst>
        </pc:sldLayoutChg>
        <pc:sldLayoutChg chg="add del mod replId">
          <pc:chgData name="Lance D. Lingerfelt" userId="S::lance.lingerfelt@ldlnet.net::99f3b338-f693-4573-8e82-805d28a11046" providerId="AD" clId="Web-{B6D624A4-460A-419E-A469-E1FC311076F4}" dt="2024-02-13T16:15:36.172" v="8"/>
          <pc:sldLayoutMkLst>
            <pc:docMk/>
            <pc:sldMasterMk cId="3831504654" sldId="2147483684"/>
            <pc:sldLayoutMk cId="1804104404" sldId="2147483691"/>
          </pc:sldLayoutMkLst>
        </pc:sldLayoutChg>
        <pc:sldLayoutChg chg="add del mod replId">
          <pc:chgData name="Lance D. Lingerfelt" userId="S::lance.lingerfelt@ldlnet.net::99f3b338-f693-4573-8e82-805d28a11046" providerId="AD" clId="Web-{B6D624A4-460A-419E-A469-E1FC311076F4}" dt="2024-02-13T16:15:36.172" v="8"/>
          <pc:sldLayoutMkLst>
            <pc:docMk/>
            <pc:sldMasterMk cId="3831504654" sldId="2147483684"/>
            <pc:sldLayoutMk cId="1428936554" sldId="2147483692"/>
          </pc:sldLayoutMkLst>
        </pc:sldLayoutChg>
        <pc:sldLayoutChg chg="add del mod replId">
          <pc:chgData name="Lance D. Lingerfelt" userId="S::lance.lingerfelt@ldlnet.net::99f3b338-f693-4573-8e82-805d28a11046" providerId="AD" clId="Web-{B6D624A4-460A-419E-A469-E1FC311076F4}" dt="2024-02-13T16:15:36.172" v="8"/>
          <pc:sldLayoutMkLst>
            <pc:docMk/>
            <pc:sldMasterMk cId="3831504654" sldId="2147483684"/>
            <pc:sldLayoutMk cId="3661720143" sldId="2147483693"/>
          </pc:sldLayoutMkLst>
        </pc:sldLayoutChg>
        <pc:sldLayoutChg chg="add del mod replId">
          <pc:chgData name="Lance D. Lingerfelt" userId="S::lance.lingerfelt@ldlnet.net::99f3b338-f693-4573-8e82-805d28a11046" providerId="AD" clId="Web-{B6D624A4-460A-419E-A469-E1FC311076F4}" dt="2024-02-13T16:15:36.172" v="8"/>
          <pc:sldLayoutMkLst>
            <pc:docMk/>
            <pc:sldMasterMk cId="3831504654" sldId="2147483684"/>
            <pc:sldLayoutMk cId="985761936" sldId="2147483694"/>
          </pc:sldLayoutMkLst>
        </pc:sldLayoutChg>
        <pc:sldLayoutChg chg="add del mod replId">
          <pc:chgData name="Lance D. Lingerfelt" userId="S::lance.lingerfelt@ldlnet.net::99f3b338-f693-4573-8e82-805d28a11046" providerId="AD" clId="Web-{B6D624A4-460A-419E-A469-E1FC311076F4}" dt="2024-02-13T16:15:36.172" v="8"/>
          <pc:sldLayoutMkLst>
            <pc:docMk/>
            <pc:sldMasterMk cId="3831504654" sldId="2147483684"/>
            <pc:sldLayoutMk cId="3818290704" sldId="2147483695"/>
          </pc:sldLayoutMkLst>
        </pc:sldLayoutChg>
      </pc:sldMasterChg>
      <pc:sldMasterChg chg="add del addSldLayout delSldLayout modSldLayout">
        <pc:chgData name="Lance D. Lingerfelt" userId="S::lance.lingerfelt@ldlnet.net::99f3b338-f693-4573-8e82-805d28a11046" providerId="AD" clId="Web-{B6D624A4-460A-419E-A469-E1FC311076F4}" dt="2024-02-13T16:15:39.516" v="9"/>
        <pc:sldMasterMkLst>
          <pc:docMk/>
          <pc:sldMasterMk cId="3507260963" sldId="2147483696"/>
        </pc:sldMasterMkLst>
        <pc:sldLayoutChg chg="add del mod replId">
          <pc:chgData name="Lance D. Lingerfelt" userId="S::lance.lingerfelt@ldlnet.net::99f3b338-f693-4573-8e82-805d28a11046" providerId="AD" clId="Web-{B6D624A4-460A-419E-A469-E1FC311076F4}" dt="2024-02-13T16:15:39.516" v="9"/>
          <pc:sldLayoutMkLst>
            <pc:docMk/>
            <pc:sldMasterMk cId="3507260963" sldId="2147483696"/>
            <pc:sldLayoutMk cId="2812277387" sldId="2147483697"/>
          </pc:sldLayoutMkLst>
        </pc:sldLayoutChg>
        <pc:sldLayoutChg chg="add del mod replId">
          <pc:chgData name="Lance D. Lingerfelt" userId="S::lance.lingerfelt@ldlnet.net::99f3b338-f693-4573-8e82-805d28a11046" providerId="AD" clId="Web-{B6D624A4-460A-419E-A469-E1FC311076F4}" dt="2024-02-13T16:15:39.516" v="9"/>
          <pc:sldLayoutMkLst>
            <pc:docMk/>
            <pc:sldMasterMk cId="3507260963" sldId="2147483696"/>
            <pc:sldLayoutMk cId="2713751329" sldId="2147483698"/>
          </pc:sldLayoutMkLst>
        </pc:sldLayoutChg>
        <pc:sldLayoutChg chg="add del mod replId">
          <pc:chgData name="Lance D. Lingerfelt" userId="S::lance.lingerfelt@ldlnet.net::99f3b338-f693-4573-8e82-805d28a11046" providerId="AD" clId="Web-{B6D624A4-460A-419E-A469-E1FC311076F4}" dt="2024-02-13T16:15:39.516" v="9"/>
          <pc:sldLayoutMkLst>
            <pc:docMk/>
            <pc:sldMasterMk cId="3507260963" sldId="2147483696"/>
            <pc:sldLayoutMk cId="115620093" sldId="2147483699"/>
          </pc:sldLayoutMkLst>
        </pc:sldLayoutChg>
        <pc:sldLayoutChg chg="add del mod replId">
          <pc:chgData name="Lance D. Lingerfelt" userId="S::lance.lingerfelt@ldlnet.net::99f3b338-f693-4573-8e82-805d28a11046" providerId="AD" clId="Web-{B6D624A4-460A-419E-A469-E1FC311076F4}" dt="2024-02-13T16:15:39.516" v="9"/>
          <pc:sldLayoutMkLst>
            <pc:docMk/>
            <pc:sldMasterMk cId="3507260963" sldId="2147483696"/>
            <pc:sldLayoutMk cId="2412197124" sldId="2147483700"/>
          </pc:sldLayoutMkLst>
        </pc:sldLayoutChg>
        <pc:sldLayoutChg chg="add del mod replId">
          <pc:chgData name="Lance D. Lingerfelt" userId="S::lance.lingerfelt@ldlnet.net::99f3b338-f693-4573-8e82-805d28a11046" providerId="AD" clId="Web-{B6D624A4-460A-419E-A469-E1FC311076F4}" dt="2024-02-13T16:15:39.516" v="9"/>
          <pc:sldLayoutMkLst>
            <pc:docMk/>
            <pc:sldMasterMk cId="3507260963" sldId="2147483696"/>
            <pc:sldLayoutMk cId="1218695825" sldId="2147483701"/>
          </pc:sldLayoutMkLst>
        </pc:sldLayoutChg>
        <pc:sldLayoutChg chg="add del mod replId">
          <pc:chgData name="Lance D. Lingerfelt" userId="S::lance.lingerfelt@ldlnet.net::99f3b338-f693-4573-8e82-805d28a11046" providerId="AD" clId="Web-{B6D624A4-460A-419E-A469-E1FC311076F4}" dt="2024-02-13T16:15:39.516" v="9"/>
          <pc:sldLayoutMkLst>
            <pc:docMk/>
            <pc:sldMasterMk cId="3507260963" sldId="2147483696"/>
            <pc:sldLayoutMk cId="219487152" sldId="2147483702"/>
          </pc:sldLayoutMkLst>
        </pc:sldLayoutChg>
        <pc:sldLayoutChg chg="add del mod replId">
          <pc:chgData name="Lance D. Lingerfelt" userId="S::lance.lingerfelt@ldlnet.net::99f3b338-f693-4573-8e82-805d28a11046" providerId="AD" clId="Web-{B6D624A4-460A-419E-A469-E1FC311076F4}" dt="2024-02-13T16:15:39.516" v="9"/>
          <pc:sldLayoutMkLst>
            <pc:docMk/>
            <pc:sldMasterMk cId="3507260963" sldId="2147483696"/>
            <pc:sldLayoutMk cId="2235828406" sldId="2147483703"/>
          </pc:sldLayoutMkLst>
        </pc:sldLayoutChg>
        <pc:sldLayoutChg chg="add del mod replId">
          <pc:chgData name="Lance D. Lingerfelt" userId="S::lance.lingerfelt@ldlnet.net::99f3b338-f693-4573-8e82-805d28a11046" providerId="AD" clId="Web-{B6D624A4-460A-419E-A469-E1FC311076F4}" dt="2024-02-13T16:15:39.516" v="9"/>
          <pc:sldLayoutMkLst>
            <pc:docMk/>
            <pc:sldMasterMk cId="3507260963" sldId="2147483696"/>
            <pc:sldLayoutMk cId="1206009244" sldId="2147483704"/>
          </pc:sldLayoutMkLst>
        </pc:sldLayoutChg>
        <pc:sldLayoutChg chg="add del mod replId">
          <pc:chgData name="Lance D. Lingerfelt" userId="S::lance.lingerfelt@ldlnet.net::99f3b338-f693-4573-8e82-805d28a11046" providerId="AD" clId="Web-{B6D624A4-460A-419E-A469-E1FC311076F4}" dt="2024-02-13T16:15:39.516" v="9"/>
          <pc:sldLayoutMkLst>
            <pc:docMk/>
            <pc:sldMasterMk cId="3507260963" sldId="2147483696"/>
            <pc:sldLayoutMk cId="4260860309" sldId="2147483705"/>
          </pc:sldLayoutMkLst>
        </pc:sldLayoutChg>
        <pc:sldLayoutChg chg="add del mod replId">
          <pc:chgData name="Lance D. Lingerfelt" userId="S::lance.lingerfelt@ldlnet.net::99f3b338-f693-4573-8e82-805d28a11046" providerId="AD" clId="Web-{B6D624A4-460A-419E-A469-E1FC311076F4}" dt="2024-02-13T16:15:39.516" v="9"/>
          <pc:sldLayoutMkLst>
            <pc:docMk/>
            <pc:sldMasterMk cId="3507260963" sldId="2147483696"/>
            <pc:sldLayoutMk cId="912389071" sldId="2147483706"/>
          </pc:sldLayoutMkLst>
        </pc:sldLayoutChg>
        <pc:sldLayoutChg chg="add del mod replId">
          <pc:chgData name="Lance D. Lingerfelt" userId="S::lance.lingerfelt@ldlnet.net::99f3b338-f693-4573-8e82-805d28a11046" providerId="AD" clId="Web-{B6D624A4-460A-419E-A469-E1FC311076F4}" dt="2024-02-13T16:15:39.516" v="9"/>
          <pc:sldLayoutMkLst>
            <pc:docMk/>
            <pc:sldMasterMk cId="3507260963" sldId="2147483696"/>
            <pc:sldLayoutMk cId="389893618" sldId="2147483707"/>
          </pc:sldLayoutMkLst>
        </pc:sldLayoutChg>
      </pc:sldMasterChg>
      <pc:sldMasterChg chg="add del addSldLayout delSldLayout modSldLayout">
        <pc:chgData name="Lance D. Lingerfelt" userId="S::lance.lingerfelt@ldlnet.net::99f3b338-f693-4573-8e82-805d28a11046" providerId="AD" clId="Web-{B6D624A4-460A-419E-A469-E1FC311076F4}" dt="2024-02-13T16:15:44.016" v="10"/>
        <pc:sldMasterMkLst>
          <pc:docMk/>
          <pc:sldMasterMk cId="2129586586" sldId="2147483708"/>
        </pc:sldMasterMkLst>
        <pc:sldLayoutChg chg="add del mod replId">
          <pc:chgData name="Lance D. Lingerfelt" userId="S::lance.lingerfelt@ldlnet.net::99f3b338-f693-4573-8e82-805d28a11046" providerId="AD" clId="Web-{B6D624A4-460A-419E-A469-E1FC311076F4}" dt="2024-02-13T16:15:44.016" v="10"/>
          <pc:sldLayoutMkLst>
            <pc:docMk/>
            <pc:sldMasterMk cId="2129586586" sldId="2147483708"/>
            <pc:sldLayoutMk cId="21456478" sldId="2147483709"/>
          </pc:sldLayoutMkLst>
        </pc:sldLayoutChg>
        <pc:sldLayoutChg chg="add del mod replId">
          <pc:chgData name="Lance D. Lingerfelt" userId="S::lance.lingerfelt@ldlnet.net::99f3b338-f693-4573-8e82-805d28a11046" providerId="AD" clId="Web-{B6D624A4-460A-419E-A469-E1FC311076F4}" dt="2024-02-13T16:15:44.016" v="10"/>
          <pc:sldLayoutMkLst>
            <pc:docMk/>
            <pc:sldMasterMk cId="2129586586" sldId="2147483708"/>
            <pc:sldLayoutMk cId="180963066" sldId="2147483710"/>
          </pc:sldLayoutMkLst>
        </pc:sldLayoutChg>
        <pc:sldLayoutChg chg="add del mod replId">
          <pc:chgData name="Lance D. Lingerfelt" userId="S::lance.lingerfelt@ldlnet.net::99f3b338-f693-4573-8e82-805d28a11046" providerId="AD" clId="Web-{B6D624A4-460A-419E-A469-E1FC311076F4}" dt="2024-02-13T16:15:44.016" v="10"/>
          <pc:sldLayoutMkLst>
            <pc:docMk/>
            <pc:sldMasterMk cId="2129586586" sldId="2147483708"/>
            <pc:sldLayoutMk cId="1802613829" sldId="2147483711"/>
          </pc:sldLayoutMkLst>
        </pc:sldLayoutChg>
        <pc:sldLayoutChg chg="add del mod replId">
          <pc:chgData name="Lance D. Lingerfelt" userId="S::lance.lingerfelt@ldlnet.net::99f3b338-f693-4573-8e82-805d28a11046" providerId="AD" clId="Web-{B6D624A4-460A-419E-A469-E1FC311076F4}" dt="2024-02-13T16:15:44.016" v="10"/>
          <pc:sldLayoutMkLst>
            <pc:docMk/>
            <pc:sldMasterMk cId="2129586586" sldId="2147483708"/>
            <pc:sldLayoutMk cId="835362770" sldId="2147483712"/>
          </pc:sldLayoutMkLst>
        </pc:sldLayoutChg>
        <pc:sldLayoutChg chg="add del mod replId">
          <pc:chgData name="Lance D. Lingerfelt" userId="S::lance.lingerfelt@ldlnet.net::99f3b338-f693-4573-8e82-805d28a11046" providerId="AD" clId="Web-{B6D624A4-460A-419E-A469-E1FC311076F4}" dt="2024-02-13T16:15:44.016" v="10"/>
          <pc:sldLayoutMkLst>
            <pc:docMk/>
            <pc:sldMasterMk cId="2129586586" sldId="2147483708"/>
            <pc:sldLayoutMk cId="2687198985" sldId="2147483713"/>
          </pc:sldLayoutMkLst>
        </pc:sldLayoutChg>
        <pc:sldLayoutChg chg="add del mod replId">
          <pc:chgData name="Lance D. Lingerfelt" userId="S::lance.lingerfelt@ldlnet.net::99f3b338-f693-4573-8e82-805d28a11046" providerId="AD" clId="Web-{B6D624A4-460A-419E-A469-E1FC311076F4}" dt="2024-02-13T16:15:44.016" v="10"/>
          <pc:sldLayoutMkLst>
            <pc:docMk/>
            <pc:sldMasterMk cId="2129586586" sldId="2147483708"/>
            <pc:sldLayoutMk cId="343926383" sldId="2147483714"/>
          </pc:sldLayoutMkLst>
        </pc:sldLayoutChg>
        <pc:sldLayoutChg chg="add del mod replId">
          <pc:chgData name="Lance D. Lingerfelt" userId="S::lance.lingerfelt@ldlnet.net::99f3b338-f693-4573-8e82-805d28a11046" providerId="AD" clId="Web-{B6D624A4-460A-419E-A469-E1FC311076F4}" dt="2024-02-13T16:15:44.016" v="10"/>
          <pc:sldLayoutMkLst>
            <pc:docMk/>
            <pc:sldMasterMk cId="2129586586" sldId="2147483708"/>
            <pc:sldLayoutMk cId="3098486420" sldId="2147483715"/>
          </pc:sldLayoutMkLst>
        </pc:sldLayoutChg>
        <pc:sldLayoutChg chg="add del mod replId">
          <pc:chgData name="Lance D. Lingerfelt" userId="S::lance.lingerfelt@ldlnet.net::99f3b338-f693-4573-8e82-805d28a11046" providerId="AD" clId="Web-{B6D624A4-460A-419E-A469-E1FC311076F4}" dt="2024-02-13T16:15:44.016" v="10"/>
          <pc:sldLayoutMkLst>
            <pc:docMk/>
            <pc:sldMasterMk cId="2129586586" sldId="2147483708"/>
            <pc:sldLayoutMk cId="1604939784" sldId="2147483716"/>
          </pc:sldLayoutMkLst>
        </pc:sldLayoutChg>
        <pc:sldLayoutChg chg="add del mod replId">
          <pc:chgData name="Lance D. Lingerfelt" userId="S::lance.lingerfelt@ldlnet.net::99f3b338-f693-4573-8e82-805d28a11046" providerId="AD" clId="Web-{B6D624A4-460A-419E-A469-E1FC311076F4}" dt="2024-02-13T16:15:44.016" v="10"/>
          <pc:sldLayoutMkLst>
            <pc:docMk/>
            <pc:sldMasterMk cId="2129586586" sldId="2147483708"/>
            <pc:sldLayoutMk cId="3216962022" sldId="2147483717"/>
          </pc:sldLayoutMkLst>
        </pc:sldLayoutChg>
        <pc:sldLayoutChg chg="add del mod replId">
          <pc:chgData name="Lance D. Lingerfelt" userId="S::lance.lingerfelt@ldlnet.net::99f3b338-f693-4573-8e82-805d28a11046" providerId="AD" clId="Web-{B6D624A4-460A-419E-A469-E1FC311076F4}" dt="2024-02-13T16:15:44.016" v="10"/>
          <pc:sldLayoutMkLst>
            <pc:docMk/>
            <pc:sldMasterMk cId="2129586586" sldId="2147483708"/>
            <pc:sldLayoutMk cId="1964998246" sldId="2147483718"/>
          </pc:sldLayoutMkLst>
        </pc:sldLayoutChg>
        <pc:sldLayoutChg chg="add del mod replId">
          <pc:chgData name="Lance D. Lingerfelt" userId="S::lance.lingerfelt@ldlnet.net::99f3b338-f693-4573-8e82-805d28a11046" providerId="AD" clId="Web-{B6D624A4-460A-419E-A469-E1FC311076F4}" dt="2024-02-13T16:15:44.016" v="10"/>
          <pc:sldLayoutMkLst>
            <pc:docMk/>
            <pc:sldMasterMk cId="2129586586" sldId="2147483708"/>
            <pc:sldLayoutMk cId="2189206135" sldId="2147483719"/>
          </pc:sldLayoutMkLst>
        </pc:sldLayoutChg>
      </pc:sldMasterChg>
      <pc:sldMasterChg chg="add addSldLayout modSldLayout">
        <pc:chgData name="Lance D. Lingerfelt" userId="S::lance.lingerfelt@ldlnet.net::99f3b338-f693-4573-8e82-805d28a11046" providerId="AD" clId="Web-{B6D624A4-460A-419E-A469-E1FC311076F4}" dt="2024-02-13T16:15:44.016" v="10"/>
        <pc:sldMasterMkLst>
          <pc:docMk/>
          <pc:sldMasterMk cId="1727042759" sldId="2147483720"/>
        </pc:sldMasterMkLst>
        <pc:sldLayoutChg chg="add mod replId">
          <pc:chgData name="Lance D. Lingerfelt" userId="S::lance.lingerfelt@ldlnet.net::99f3b338-f693-4573-8e82-805d28a11046" providerId="AD" clId="Web-{B6D624A4-460A-419E-A469-E1FC311076F4}" dt="2024-02-13T16:15:44.016" v="10"/>
          <pc:sldLayoutMkLst>
            <pc:docMk/>
            <pc:sldMasterMk cId="1727042759" sldId="2147483720"/>
            <pc:sldLayoutMk cId="2068868012" sldId="2147483721"/>
          </pc:sldLayoutMkLst>
        </pc:sldLayoutChg>
        <pc:sldLayoutChg chg="add mod replId">
          <pc:chgData name="Lance D. Lingerfelt" userId="S::lance.lingerfelt@ldlnet.net::99f3b338-f693-4573-8e82-805d28a11046" providerId="AD" clId="Web-{B6D624A4-460A-419E-A469-E1FC311076F4}" dt="2024-02-13T16:15:44.016" v="10"/>
          <pc:sldLayoutMkLst>
            <pc:docMk/>
            <pc:sldMasterMk cId="1727042759" sldId="2147483720"/>
            <pc:sldLayoutMk cId="2724381406" sldId="2147483722"/>
          </pc:sldLayoutMkLst>
        </pc:sldLayoutChg>
        <pc:sldLayoutChg chg="add mod replId">
          <pc:chgData name="Lance D. Lingerfelt" userId="S::lance.lingerfelt@ldlnet.net::99f3b338-f693-4573-8e82-805d28a11046" providerId="AD" clId="Web-{B6D624A4-460A-419E-A469-E1FC311076F4}" dt="2024-02-13T16:15:44.016" v="10"/>
          <pc:sldLayoutMkLst>
            <pc:docMk/>
            <pc:sldMasterMk cId="1727042759" sldId="2147483720"/>
            <pc:sldLayoutMk cId="3579613440" sldId="2147483723"/>
          </pc:sldLayoutMkLst>
        </pc:sldLayoutChg>
        <pc:sldLayoutChg chg="add mod replId">
          <pc:chgData name="Lance D. Lingerfelt" userId="S::lance.lingerfelt@ldlnet.net::99f3b338-f693-4573-8e82-805d28a11046" providerId="AD" clId="Web-{B6D624A4-460A-419E-A469-E1FC311076F4}" dt="2024-02-13T16:15:44.016" v="10"/>
          <pc:sldLayoutMkLst>
            <pc:docMk/>
            <pc:sldMasterMk cId="1727042759" sldId="2147483720"/>
            <pc:sldLayoutMk cId="3249955493" sldId="2147483724"/>
          </pc:sldLayoutMkLst>
        </pc:sldLayoutChg>
        <pc:sldLayoutChg chg="add mod replId">
          <pc:chgData name="Lance D. Lingerfelt" userId="S::lance.lingerfelt@ldlnet.net::99f3b338-f693-4573-8e82-805d28a11046" providerId="AD" clId="Web-{B6D624A4-460A-419E-A469-E1FC311076F4}" dt="2024-02-13T16:15:44.016" v="10"/>
          <pc:sldLayoutMkLst>
            <pc:docMk/>
            <pc:sldMasterMk cId="1727042759" sldId="2147483720"/>
            <pc:sldLayoutMk cId="3330360910" sldId="2147483725"/>
          </pc:sldLayoutMkLst>
        </pc:sldLayoutChg>
        <pc:sldLayoutChg chg="add mod replId">
          <pc:chgData name="Lance D. Lingerfelt" userId="S::lance.lingerfelt@ldlnet.net::99f3b338-f693-4573-8e82-805d28a11046" providerId="AD" clId="Web-{B6D624A4-460A-419E-A469-E1FC311076F4}" dt="2024-02-13T16:15:44.016" v="10"/>
          <pc:sldLayoutMkLst>
            <pc:docMk/>
            <pc:sldMasterMk cId="1727042759" sldId="2147483720"/>
            <pc:sldLayoutMk cId="3747063116" sldId="2147483726"/>
          </pc:sldLayoutMkLst>
        </pc:sldLayoutChg>
        <pc:sldLayoutChg chg="add mod replId">
          <pc:chgData name="Lance D. Lingerfelt" userId="S::lance.lingerfelt@ldlnet.net::99f3b338-f693-4573-8e82-805d28a11046" providerId="AD" clId="Web-{B6D624A4-460A-419E-A469-E1FC311076F4}" dt="2024-02-13T16:15:44.016" v="10"/>
          <pc:sldLayoutMkLst>
            <pc:docMk/>
            <pc:sldMasterMk cId="1727042759" sldId="2147483720"/>
            <pc:sldLayoutMk cId="959816741" sldId="2147483727"/>
          </pc:sldLayoutMkLst>
        </pc:sldLayoutChg>
        <pc:sldLayoutChg chg="add mod replId">
          <pc:chgData name="Lance D. Lingerfelt" userId="S::lance.lingerfelt@ldlnet.net::99f3b338-f693-4573-8e82-805d28a11046" providerId="AD" clId="Web-{B6D624A4-460A-419E-A469-E1FC311076F4}" dt="2024-02-13T16:15:44.016" v="10"/>
          <pc:sldLayoutMkLst>
            <pc:docMk/>
            <pc:sldMasterMk cId="1727042759" sldId="2147483720"/>
            <pc:sldLayoutMk cId="4040771426" sldId="2147483728"/>
          </pc:sldLayoutMkLst>
        </pc:sldLayoutChg>
        <pc:sldLayoutChg chg="add mod replId">
          <pc:chgData name="Lance D. Lingerfelt" userId="S::lance.lingerfelt@ldlnet.net::99f3b338-f693-4573-8e82-805d28a11046" providerId="AD" clId="Web-{B6D624A4-460A-419E-A469-E1FC311076F4}" dt="2024-02-13T16:15:44.016" v="10"/>
          <pc:sldLayoutMkLst>
            <pc:docMk/>
            <pc:sldMasterMk cId="1727042759" sldId="2147483720"/>
            <pc:sldLayoutMk cId="4018197966" sldId="2147483729"/>
          </pc:sldLayoutMkLst>
        </pc:sldLayoutChg>
        <pc:sldLayoutChg chg="add mod replId">
          <pc:chgData name="Lance D. Lingerfelt" userId="S::lance.lingerfelt@ldlnet.net::99f3b338-f693-4573-8e82-805d28a11046" providerId="AD" clId="Web-{B6D624A4-460A-419E-A469-E1FC311076F4}" dt="2024-02-13T16:15:44.016" v="10"/>
          <pc:sldLayoutMkLst>
            <pc:docMk/>
            <pc:sldMasterMk cId="1727042759" sldId="2147483720"/>
            <pc:sldLayoutMk cId="2405577735" sldId="2147483730"/>
          </pc:sldLayoutMkLst>
        </pc:sldLayoutChg>
        <pc:sldLayoutChg chg="add mod replId">
          <pc:chgData name="Lance D. Lingerfelt" userId="S::lance.lingerfelt@ldlnet.net::99f3b338-f693-4573-8e82-805d28a11046" providerId="AD" clId="Web-{B6D624A4-460A-419E-A469-E1FC311076F4}" dt="2024-02-13T16:15:44.016" v="10"/>
          <pc:sldLayoutMkLst>
            <pc:docMk/>
            <pc:sldMasterMk cId="1727042759" sldId="2147483720"/>
            <pc:sldLayoutMk cId="3411245656" sldId="2147483731"/>
          </pc:sldLayoutMkLst>
        </pc:sldLayoutChg>
        <pc:sldLayoutChg chg="add mod replId">
          <pc:chgData name="Lance D. Lingerfelt" userId="S::lance.lingerfelt@ldlnet.net::99f3b338-f693-4573-8e82-805d28a11046" providerId="AD" clId="Web-{B6D624A4-460A-419E-A469-E1FC311076F4}" dt="2024-02-13T16:15:44.016" v="10"/>
          <pc:sldLayoutMkLst>
            <pc:docMk/>
            <pc:sldMasterMk cId="1727042759" sldId="2147483720"/>
            <pc:sldLayoutMk cId="1866141656" sldId="2147483732"/>
          </pc:sldLayoutMkLst>
        </pc:sldLayoutChg>
        <pc:sldLayoutChg chg="add mod replId">
          <pc:chgData name="Lance D. Lingerfelt" userId="S::lance.lingerfelt@ldlnet.net::99f3b338-f693-4573-8e82-805d28a11046" providerId="AD" clId="Web-{B6D624A4-460A-419E-A469-E1FC311076F4}" dt="2024-02-13T16:15:44.016" v="10"/>
          <pc:sldLayoutMkLst>
            <pc:docMk/>
            <pc:sldMasterMk cId="1727042759" sldId="2147483720"/>
            <pc:sldLayoutMk cId="1172617019" sldId="2147483733"/>
          </pc:sldLayoutMkLst>
        </pc:sldLayoutChg>
        <pc:sldLayoutChg chg="add mod replId">
          <pc:chgData name="Lance D. Lingerfelt" userId="S::lance.lingerfelt@ldlnet.net::99f3b338-f693-4573-8e82-805d28a11046" providerId="AD" clId="Web-{B6D624A4-460A-419E-A469-E1FC311076F4}" dt="2024-02-13T16:15:44.016" v="10"/>
          <pc:sldLayoutMkLst>
            <pc:docMk/>
            <pc:sldMasterMk cId="1727042759" sldId="2147483720"/>
            <pc:sldLayoutMk cId="1772732634" sldId="2147483734"/>
          </pc:sldLayoutMkLst>
        </pc:sldLayoutChg>
        <pc:sldLayoutChg chg="add mod replId">
          <pc:chgData name="Lance D. Lingerfelt" userId="S::lance.lingerfelt@ldlnet.net::99f3b338-f693-4573-8e82-805d28a11046" providerId="AD" clId="Web-{B6D624A4-460A-419E-A469-E1FC311076F4}" dt="2024-02-13T16:15:44.016" v="10"/>
          <pc:sldLayoutMkLst>
            <pc:docMk/>
            <pc:sldMasterMk cId="1727042759" sldId="2147483720"/>
            <pc:sldLayoutMk cId="2926599091" sldId="2147483735"/>
          </pc:sldLayoutMkLst>
        </pc:sldLayoutChg>
        <pc:sldLayoutChg chg="add mod replId">
          <pc:chgData name="Lance D. Lingerfelt" userId="S::lance.lingerfelt@ldlnet.net::99f3b338-f693-4573-8e82-805d28a11046" providerId="AD" clId="Web-{B6D624A4-460A-419E-A469-E1FC311076F4}" dt="2024-02-13T16:15:44.016" v="10"/>
          <pc:sldLayoutMkLst>
            <pc:docMk/>
            <pc:sldMasterMk cId="1727042759" sldId="2147483720"/>
            <pc:sldLayoutMk cId="683509908" sldId="2147483736"/>
          </pc:sldLayoutMkLst>
        </pc:sldLayoutChg>
        <pc:sldLayoutChg chg="add mod replId">
          <pc:chgData name="Lance D. Lingerfelt" userId="S::lance.lingerfelt@ldlnet.net::99f3b338-f693-4573-8e82-805d28a11046" providerId="AD" clId="Web-{B6D624A4-460A-419E-A469-E1FC311076F4}" dt="2024-02-13T16:15:44.016" v="10"/>
          <pc:sldLayoutMkLst>
            <pc:docMk/>
            <pc:sldMasterMk cId="1727042759" sldId="2147483720"/>
            <pc:sldLayoutMk cId="4148988917" sldId="2147483737"/>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AA823FE-844F-446A-A6BA-8407643E2D64}" type="datetimeFigureOut">
              <a:t>2/22/2024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DEA11F-ED05-4747-A705-88C7B92B4BB3}" type="slidenum">
              <a:t>‹#›</a:t>
            </a:fld>
            <a:endParaRPr lang="en-US"/>
          </a:p>
        </p:txBody>
      </p:sp>
    </p:spTree>
    <p:extLst>
      <p:ext uri="{BB962C8B-B14F-4D97-AF65-F5344CB8AC3E}">
        <p14:creationId xmlns:p14="http://schemas.microsoft.com/office/powerpoint/2010/main" val="3622245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Microsoft 365 Substrate is a cloud-based platform that enables organizations to build modern digital workplaces and transform the way they work. This presentation will provide an overview of the many uses of Microsoft 365 Substrate and how it can benefit your business.</a:t>
            </a:r>
          </a:p>
        </p:txBody>
      </p:sp>
      <p:sp>
        <p:nvSpPr>
          <p:cNvPr id="4" name="Slide Number Placeholder 3"/>
          <p:cNvSpPr>
            <a:spLocks noGrp="1"/>
          </p:cNvSpPr>
          <p:nvPr>
            <p:ph type="sldNum" sz="quarter" idx="5"/>
          </p:nvPr>
        </p:nvSpPr>
        <p:spPr/>
        <p:txBody>
          <a:bodyPr/>
          <a:lstStyle/>
          <a:p>
            <a:fld id="{013E802D-0378-4CBB-B09D-F3078D2D42AD}" type="slidenum">
              <a:t>1</a:t>
            </a:fld>
            <a:endParaRPr lang="en-US"/>
          </a:p>
        </p:txBody>
      </p:sp>
    </p:spTree>
    <p:extLst>
      <p:ext uri="{BB962C8B-B14F-4D97-AF65-F5344CB8AC3E}">
        <p14:creationId xmlns:p14="http://schemas.microsoft.com/office/powerpoint/2010/main" val="28204985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Getting started with Microsoft 365 Substrate is easy. Start by exploring the Microsoft 365 Substrate documentation, join the Microsoft 365 Developer Program to access exclusive resources and support, and use the Microsoft 365 Substrate SDK to build custom applications and services.</a:t>
            </a:r>
          </a:p>
        </p:txBody>
      </p:sp>
      <p:sp>
        <p:nvSpPr>
          <p:cNvPr id="4" name="Slide Number Placeholder 3"/>
          <p:cNvSpPr>
            <a:spLocks noGrp="1"/>
          </p:cNvSpPr>
          <p:nvPr>
            <p:ph type="sldNum" sz="quarter" idx="5"/>
          </p:nvPr>
        </p:nvSpPr>
        <p:spPr/>
        <p:txBody>
          <a:bodyPr/>
          <a:lstStyle/>
          <a:p>
            <a:fld id="{013E802D-0378-4CBB-B09D-F3078D2D42AD}" type="slidenum">
              <a:t>10</a:t>
            </a:fld>
            <a:endParaRPr lang="en-US"/>
          </a:p>
        </p:txBody>
      </p:sp>
    </p:spTree>
    <p:extLst>
      <p:ext uri="{BB962C8B-B14F-4D97-AF65-F5344CB8AC3E}">
        <p14:creationId xmlns:p14="http://schemas.microsoft.com/office/powerpoint/2010/main" val="2405146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Thank you for taking the time to learn about the many uses of Microsoft 365 Substrate. Visit the Microsoft 365 Developer Center to learn more and start building today!</a:t>
            </a:r>
          </a:p>
        </p:txBody>
      </p:sp>
      <p:sp>
        <p:nvSpPr>
          <p:cNvPr id="4" name="Slide Number Placeholder 3"/>
          <p:cNvSpPr>
            <a:spLocks noGrp="1"/>
          </p:cNvSpPr>
          <p:nvPr>
            <p:ph type="sldNum" sz="quarter" idx="5"/>
          </p:nvPr>
        </p:nvSpPr>
        <p:spPr/>
        <p:txBody>
          <a:bodyPr/>
          <a:lstStyle/>
          <a:p>
            <a:fld id="{013E802D-0378-4CBB-B09D-F3078D2D42AD}" type="slidenum">
              <a:t>11</a:t>
            </a:fld>
            <a:endParaRPr lang="en-US"/>
          </a:p>
        </p:txBody>
      </p:sp>
    </p:spTree>
    <p:extLst>
      <p:ext uri="{BB962C8B-B14F-4D97-AF65-F5344CB8AC3E}">
        <p14:creationId xmlns:p14="http://schemas.microsoft.com/office/powerpoint/2010/main" val="2561987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A2B2ED8-C573-45EF-BF68-CEC19505703A}"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2/22/2024 9:01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3"/>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811868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Microsoft 365 Substrate is the foundation for applications and services in Microsoft 365. It provides a unified data substrate that connects Microsoft 365 applications and services, enabling developers to build smart and connected applications and intelligent services.</a:t>
            </a:r>
          </a:p>
        </p:txBody>
      </p:sp>
      <p:sp>
        <p:nvSpPr>
          <p:cNvPr id="4" name="Slide Number Placeholder 3"/>
          <p:cNvSpPr>
            <a:spLocks noGrp="1"/>
          </p:cNvSpPr>
          <p:nvPr>
            <p:ph type="sldNum" sz="quarter" idx="5"/>
          </p:nvPr>
        </p:nvSpPr>
        <p:spPr/>
        <p:txBody>
          <a:bodyPr/>
          <a:lstStyle/>
          <a:p>
            <a:fld id="{013E802D-0378-4CBB-B09D-F3078D2D42AD}" type="slidenum">
              <a:t>3</a:t>
            </a:fld>
            <a:endParaRPr lang="en-US"/>
          </a:p>
        </p:txBody>
      </p:sp>
    </p:spTree>
    <p:extLst>
      <p:ext uri="{BB962C8B-B14F-4D97-AF65-F5344CB8AC3E}">
        <p14:creationId xmlns:p14="http://schemas.microsoft.com/office/powerpoint/2010/main" val="32264164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Microsoft 365 Substrate provides a framework for building collaborative workspaces that integrate with Microsoft Teams and other Microsoft 365 applications. This enables employees to work together seamlessly across different locations and provides a consistent user experience across different devices.</a:t>
            </a:r>
          </a:p>
        </p:txBody>
      </p:sp>
      <p:sp>
        <p:nvSpPr>
          <p:cNvPr id="4" name="Slide Number Placeholder 3"/>
          <p:cNvSpPr>
            <a:spLocks noGrp="1"/>
          </p:cNvSpPr>
          <p:nvPr>
            <p:ph type="sldNum" sz="quarter" idx="5"/>
          </p:nvPr>
        </p:nvSpPr>
        <p:spPr/>
        <p:txBody>
          <a:bodyPr/>
          <a:lstStyle/>
          <a:p>
            <a:fld id="{013E802D-0378-4CBB-B09D-F3078D2D42AD}" type="slidenum">
              <a:t>4</a:t>
            </a:fld>
            <a:endParaRPr lang="en-US"/>
          </a:p>
        </p:txBody>
      </p:sp>
    </p:spTree>
    <p:extLst>
      <p:ext uri="{BB962C8B-B14F-4D97-AF65-F5344CB8AC3E}">
        <p14:creationId xmlns:p14="http://schemas.microsoft.com/office/powerpoint/2010/main" val="713764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Microsoft 365 Substrate enables developers to build intelligent search experiences that can be embedded in custom applications. This leverages Microsoft Graph to provide personalized search results based on user context and behavior, and provides a modern search experience that is integrated with Microsoft 365 applications.</a:t>
            </a:r>
          </a:p>
        </p:txBody>
      </p:sp>
      <p:sp>
        <p:nvSpPr>
          <p:cNvPr id="4" name="Slide Number Placeholder 3"/>
          <p:cNvSpPr>
            <a:spLocks noGrp="1"/>
          </p:cNvSpPr>
          <p:nvPr>
            <p:ph type="sldNum" sz="quarter" idx="5"/>
          </p:nvPr>
        </p:nvSpPr>
        <p:spPr/>
        <p:txBody>
          <a:bodyPr/>
          <a:lstStyle/>
          <a:p>
            <a:fld id="{013E802D-0378-4CBB-B09D-F3078D2D42AD}" type="slidenum">
              <a:t>5</a:t>
            </a:fld>
            <a:endParaRPr lang="en-US"/>
          </a:p>
        </p:txBody>
      </p:sp>
    </p:spTree>
    <p:extLst>
      <p:ext uri="{BB962C8B-B14F-4D97-AF65-F5344CB8AC3E}">
        <p14:creationId xmlns:p14="http://schemas.microsoft.com/office/powerpoint/2010/main" val="42920541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Microsoft 365 Substrate enables developers to build custom workflows and automation solutions that integrate with Microsoft 365 applications. This provides a low-code framework for building custom business applications, automates manual processes, and improves efficiency.</a:t>
            </a:r>
          </a:p>
        </p:txBody>
      </p:sp>
      <p:sp>
        <p:nvSpPr>
          <p:cNvPr id="4" name="Slide Number Placeholder 3"/>
          <p:cNvSpPr>
            <a:spLocks noGrp="1"/>
          </p:cNvSpPr>
          <p:nvPr>
            <p:ph type="sldNum" sz="quarter" idx="5"/>
          </p:nvPr>
        </p:nvSpPr>
        <p:spPr/>
        <p:txBody>
          <a:bodyPr/>
          <a:lstStyle/>
          <a:p>
            <a:fld id="{013E802D-0378-4CBB-B09D-F3078D2D42AD}" type="slidenum">
              <a:t>6</a:t>
            </a:fld>
            <a:endParaRPr lang="en-US"/>
          </a:p>
        </p:txBody>
      </p:sp>
    </p:spTree>
    <p:extLst>
      <p:ext uri="{BB962C8B-B14F-4D97-AF65-F5344CB8AC3E}">
        <p14:creationId xmlns:p14="http://schemas.microsoft.com/office/powerpoint/2010/main" val="25105708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Microsoft 365 Substrate provides a unified data substrate that connects Microsoft 365 applications and services. This enables developers to build analytics solutions that leverage Microsoft Graph data, providing insights into user behavior and usage patterns.</a:t>
            </a:r>
          </a:p>
        </p:txBody>
      </p:sp>
      <p:sp>
        <p:nvSpPr>
          <p:cNvPr id="4" name="Slide Number Placeholder 3"/>
          <p:cNvSpPr>
            <a:spLocks noGrp="1"/>
          </p:cNvSpPr>
          <p:nvPr>
            <p:ph type="sldNum" sz="quarter" idx="5"/>
          </p:nvPr>
        </p:nvSpPr>
        <p:spPr/>
        <p:txBody>
          <a:bodyPr/>
          <a:lstStyle/>
          <a:p>
            <a:fld id="{013E802D-0378-4CBB-B09D-F3078D2D42AD}" type="slidenum">
              <a:t>7</a:t>
            </a:fld>
            <a:endParaRPr lang="en-US"/>
          </a:p>
        </p:txBody>
      </p:sp>
    </p:spTree>
    <p:extLst>
      <p:ext uri="{BB962C8B-B14F-4D97-AF65-F5344CB8AC3E}">
        <p14:creationId xmlns:p14="http://schemas.microsoft.com/office/powerpoint/2010/main" val="9585348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Microsoft 365 Substrate provides a platform for building AI and machine learning models that leverage Microsoft Graph data. This enables developers to build intelligent applications and services that can interact with users in natural language, and integrates with Azure Machine Learning for advanced analytics.</a:t>
            </a:r>
          </a:p>
        </p:txBody>
      </p:sp>
      <p:sp>
        <p:nvSpPr>
          <p:cNvPr id="4" name="Slide Number Placeholder 3"/>
          <p:cNvSpPr>
            <a:spLocks noGrp="1"/>
          </p:cNvSpPr>
          <p:nvPr>
            <p:ph type="sldNum" sz="quarter" idx="5"/>
          </p:nvPr>
        </p:nvSpPr>
        <p:spPr/>
        <p:txBody>
          <a:bodyPr/>
          <a:lstStyle/>
          <a:p>
            <a:fld id="{013E802D-0378-4CBB-B09D-F3078D2D42AD}" type="slidenum">
              <a:t>8</a:t>
            </a:fld>
            <a:endParaRPr lang="en-US"/>
          </a:p>
        </p:txBody>
      </p:sp>
    </p:spTree>
    <p:extLst>
      <p:ext uri="{BB962C8B-B14F-4D97-AF65-F5344CB8AC3E}">
        <p14:creationId xmlns:p14="http://schemas.microsoft.com/office/powerpoint/2010/main" val="4199305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Microsoft 365 Substrate enables developers to build smart and connected applications and intelligent services, and provides a unified data substrate that connects Microsoft 365 applications and services. This increases efficiency and productivity through automation and workflow optimization.</a:t>
            </a:r>
          </a:p>
        </p:txBody>
      </p:sp>
      <p:sp>
        <p:nvSpPr>
          <p:cNvPr id="4" name="Slide Number Placeholder 3"/>
          <p:cNvSpPr>
            <a:spLocks noGrp="1"/>
          </p:cNvSpPr>
          <p:nvPr>
            <p:ph type="sldNum" sz="quarter" idx="5"/>
          </p:nvPr>
        </p:nvSpPr>
        <p:spPr/>
        <p:txBody>
          <a:bodyPr/>
          <a:lstStyle/>
          <a:p>
            <a:fld id="{013E802D-0378-4CBB-B09D-F3078D2D42AD}" type="slidenum">
              <a:t>9</a:t>
            </a:fld>
            <a:endParaRPr lang="en-US"/>
          </a:p>
        </p:txBody>
      </p:sp>
    </p:spTree>
    <p:extLst>
      <p:ext uri="{BB962C8B-B14F-4D97-AF65-F5344CB8AC3E}">
        <p14:creationId xmlns:p14="http://schemas.microsoft.com/office/powerpoint/2010/main" val="20618095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dirty="0"/>
              <a:t>Click to edit Master title style</a:t>
            </a:r>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4AAD347D-5ACD-4C99-B74B-A9C85AD731AF}" type="datetimeFigureOut">
              <a:rPr lang="en-US" dirty="0"/>
              <a:t>2/22/2024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20688680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dirty="0"/>
              <a:t>Click to edit Master title style</a:t>
            </a:r>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2/22/2024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24055777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dirty="0"/>
              <a:t>Click to edit Master title style</a:t>
            </a:r>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2/22/2024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341124565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dirty="0"/>
              <a:t>Click to edit Master title style</a:t>
            </a:r>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dirty="0"/>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2/22/2024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186614165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dirty="0"/>
              <a:t>Click to edit Master title style</a:t>
            </a:r>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2/22/2024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117261701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dirty="0"/>
              <a:t>Click to edit Master title style</a:t>
            </a:r>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2/22/2024</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177273263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dirty="0"/>
              <a:t>Click to edit Master title style</a:t>
            </a:r>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2/22/2024</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292659909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nchor="t" anchorCtr="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4509A250-FF31-4206-8172-F9D3106AACB1}" type="datetimeFigureOut">
              <a:rPr lang="en-US" dirty="0"/>
              <a:t>2/22/2024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68350990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dirty="0"/>
              <a:t>Click to edit Master title style</a:t>
            </a:r>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4509A250-FF31-4206-8172-F9D3106AACB1}" type="datetimeFigureOut">
              <a:rPr lang="en-US" dirty="0"/>
              <a:t>2/22/2024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414898891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1823448"/>
          </a:xfrm>
        </p:spPr>
        <p:txBody>
          <a:bodyPr>
            <a:spAutoFit/>
          </a:bodyPr>
          <a:lstStyle>
            <a:lvl1pPr>
              <a:defRPr sz="2647"/>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8804731"/>
      </p:ext>
    </p:extLst>
  </p:cSld>
  <p:clrMapOvr>
    <a:masterClrMapping/>
  </p:clrMapOvr>
  <mc:AlternateContent xmlns:mc="http://schemas.openxmlformats.org/markup-compatibility/2006" xmlns:p14="http://schemas.microsoft.com/office/powerpoint/2010/main">
    <mc:Choice Requires="p14">
      <p:transition spd="slow" p14:dur="120000" advClick="0" advTm="2000">
        <p:fade/>
      </p:transition>
    </mc:Choice>
    <mc:Fallback xmlns="">
      <p:transition spd="slow" advClick="0" advTm="200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3"/>
          <p:cNvSpPr>
            <a:spLocks noGrp="1"/>
          </p:cNvSpPr>
          <p:nvPr>
            <p:ph type="dt" sz="half" idx="10"/>
          </p:nvPr>
        </p:nvSpPr>
        <p:spPr/>
        <p:txBody>
          <a:bodyPr/>
          <a:lstStyle/>
          <a:p>
            <a:fld id="{4509A250-FF31-4206-8172-F9D3106AACB1}" type="datetimeFigureOut">
              <a:rPr lang="en-US" dirty="0"/>
              <a:t>2/22/2024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27243814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dirty="0"/>
              <a:t>Click to edit Master title style</a:t>
            </a:r>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9796027F-7875-4030-9381-8BD8C4F21935}" type="datetimeFigureOut">
              <a:rPr lang="en-US" dirty="0"/>
              <a:t>2/22/2024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35796134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9796027F-7875-4030-9381-8BD8C4F21935}" type="datetimeFigureOut">
              <a:rPr lang="en-US" dirty="0"/>
              <a:t>2/22/2024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32499554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a:t>Click to edit Master title style</a:t>
            </a:r>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9796027F-7875-4030-9381-8BD8C4F21935}" type="datetimeFigureOut">
              <a:rPr lang="en-US" dirty="0"/>
              <a:t>2/22/2024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33303609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7" name="Date Placeholder 2"/>
          <p:cNvSpPr>
            <a:spLocks noGrp="1"/>
          </p:cNvSpPr>
          <p:nvPr>
            <p:ph type="dt" sz="half" idx="10"/>
          </p:nvPr>
        </p:nvSpPr>
        <p:spPr/>
        <p:txBody>
          <a:bodyPr/>
          <a:lstStyle/>
          <a:p>
            <a:fld id="{4509A250-FF31-4206-8172-F9D3106AACB1}" type="datetimeFigureOut">
              <a:rPr lang="en-US" dirty="0"/>
              <a:t>2/22/2024</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37470631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509A250-FF31-4206-8172-F9D3106AACB1}" type="datetimeFigureOut">
              <a:rPr lang="en-US" dirty="0"/>
              <a:t>2/22/2024</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9598167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dirty="0"/>
              <a:t>Click to edit Master title style</a:t>
            </a:r>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7" name="Date Placeholder 4"/>
          <p:cNvSpPr>
            <a:spLocks noGrp="1"/>
          </p:cNvSpPr>
          <p:nvPr>
            <p:ph type="dt" sz="half" idx="10"/>
          </p:nvPr>
        </p:nvSpPr>
        <p:spPr/>
        <p:txBody>
          <a:bodyPr/>
          <a:lstStyle/>
          <a:p>
            <a:fld id="{4509A250-FF31-4206-8172-F9D3106AACB1}" type="datetimeFigureOut">
              <a:rPr lang="en-US" dirty="0"/>
              <a:t>2/22/2024</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40407714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dirty="0"/>
              <a:t>Click to edit Master title style</a:t>
            </a:r>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2/22/2024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40181979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3.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5.png"/><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4.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0">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1">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2">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3">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dirty="0"/>
              <a:t>Click to edit Master title style</a:t>
            </a:r>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AAD347D-5ACD-4C99-B74B-A9C85AD731AF}" type="datetimeFigureOut">
              <a:rPr lang="en-US" dirty="0"/>
              <a:t>2/22/2024</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02111984F565}" type="slidenum">
              <a:rPr lang="en-US" dirty="0"/>
              <a:t>‹#›</a:t>
            </a:fld>
            <a:endParaRPr lang="en-US" dirty="0"/>
          </a:p>
        </p:txBody>
      </p:sp>
    </p:spTree>
    <p:extLst>
      <p:ext uri="{BB962C8B-B14F-4D97-AF65-F5344CB8AC3E}">
        <p14:creationId xmlns:p14="http://schemas.microsoft.com/office/powerpoint/2010/main" val="1727042759"/>
      </p:ext>
    </p:extLst>
  </p:cSld>
  <p:clrMap bg1="dk1" tx1="lt1" bg2="dk2" tx2="lt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 id="2147483732" r:id="rId12"/>
    <p:sldLayoutId id="2147483733" r:id="rId13"/>
    <p:sldLayoutId id="2147483734" r:id="rId14"/>
    <p:sldLayoutId id="2147483735" r:id="rId15"/>
    <p:sldLayoutId id="2147483736" r:id="rId16"/>
    <p:sldLayoutId id="2147483737" r:id="rId17"/>
    <p:sldLayoutId id="2147483738" r:id="rId18"/>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6.jpe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12.jpg"/><Relationship Id="rId13" Type="http://schemas.openxmlformats.org/officeDocument/2006/relationships/image" Target="../media/image16.png"/><Relationship Id="rId18" Type="http://schemas.openxmlformats.org/officeDocument/2006/relationships/image" Target="../media/image21.png"/><Relationship Id="rId3" Type="http://schemas.openxmlformats.org/officeDocument/2006/relationships/image" Target="../media/image7.png"/><Relationship Id="rId7" Type="http://schemas.openxmlformats.org/officeDocument/2006/relationships/image" Target="../media/image11.jpeg"/><Relationship Id="rId12" Type="http://schemas.openxmlformats.org/officeDocument/2006/relationships/hyperlink" Target="http://press.linkedin.com/News-Releases/343/LinkedIn-Announces-Third-Quarter-2014-Results" TargetMode="External"/><Relationship Id="rId17" Type="http://schemas.openxmlformats.org/officeDocument/2006/relationships/image" Target="../media/image20.png"/><Relationship Id="rId2" Type="http://schemas.openxmlformats.org/officeDocument/2006/relationships/notesSlide" Target="../notesSlides/notesSlide2.xml"/><Relationship Id="rId16" Type="http://schemas.openxmlformats.org/officeDocument/2006/relationships/image" Target="../media/image19.png"/><Relationship Id="rId20" Type="http://schemas.openxmlformats.org/officeDocument/2006/relationships/image" Target="../media/image23.jpg"/><Relationship Id="rId1" Type="http://schemas.openxmlformats.org/officeDocument/2006/relationships/slideLayout" Target="../slideLayouts/slideLayout18.xml"/><Relationship Id="rId6" Type="http://schemas.openxmlformats.org/officeDocument/2006/relationships/image" Target="../media/image10.png"/><Relationship Id="rId11" Type="http://schemas.openxmlformats.org/officeDocument/2006/relationships/image" Target="../media/image15.jpeg"/><Relationship Id="rId5" Type="http://schemas.openxmlformats.org/officeDocument/2006/relationships/image" Target="../media/image9.png"/><Relationship Id="rId15" Type="http://schemas.openxmlformats.org/officeDocument/2006/relationships/image" Target="../media/image18.png"/><Relationship Id="rId10" Type="http://schemas.openxmlformats.org/officeDocument/2006/relationships/image" Target="../media/image14.jpeg"/><Relationship Id="rId19" Type="http://schemas.openxmlformats.org/officeDocument/2006/relationships/image" Target="../media/image22.jpeg"/><Relationship Id="rId4" Type="http://schemas.openxmlformats.org/officeDocument/2006/relationships/image" Target="../media/image8.png"/><Relationship Id="rId9" Type="http://schemas.openxmlformats.org/officeDocument/2006/relationships/image" Target="../media/image13.jpeg"/><Relationship Id="rId14" Type="http://schemas.openxmlformats.org/officeDocument/2006/relationships/image" Target="../media/image17.png"/></Relationships>
</file>

<file path=ppt/slides/_rels/slide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4.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Binary Code Globe">
            <a:extLst>
              <a:ext uri="{FF2B5EF4-FFF2-40B4-BE49-F238E27FC236}">
                <a16:creationId xmlns:a16="http://schemas.microsoft.com/office/drawing/2014/main" id="{CCE5E321-4957-4839-DB1B-4B686539FDAF}"/>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r="6250" b="6250"/>
          <a:stretch/>
        </p:blipFill>
        <p:spPr>
          <a:xfrm>
            <a:off x="0" y="0"/>
            <a:ext cx="12191980" cy="6857990"/>
          </a:xfrm>
          <a:prstGeom prst="rect">
            <a:avLst/>
          </a:prstGeom>
        </p:spPr>
      </p:pic>
      <p:sp>
        <p:nvSpPr>
          <p:cNvPr id="2" name="Title 1">
            <a:extLst>
              <a:ext uri="{FF2B5EF4-FFF2-40B4-BE49-F238E27FC236}">
                <a16:creationId xmlns:a16="http://schemas.microsoft.com/office/drawing/2014/main" id="{F8D966F2-F2E7-288D-9599-71DFD11842C4}"/>
              </a:ext>
            </a:extLst>
          </p:cNvPr>
          <p:cNvSpPr>
            <a:spLocks noGrp="1"/>
          </p:cNvSpPr>
          <p:nvPr>
            <p:ph type="ctrTitle"/>
          </p:nvPr>
        </p:nvSpPr>
        <p:spPr>
          <a:xfrm>
            <a:off x="132922" y="1293962"/>
            <a:ext cx="4904903" cy="2354573"/>
          </a:xfrm>
        </p:spPr>
        <p:txBody>
          <a:bodyPr anchor="b">
            <a:normAutofit/>
          </a:bodyPr>
          <a:lstStyle/>
          <a:p>
            <a:r>
              <a:rPr lang="en-US" sz="3800" dirty="0">
                <a:latin typeface="Barlow Condensed Medium" panose="00000606000000000000" pitchFamily="2" charset="0"/>
              </a:rPr>
              <a:t>The Microsoft 365 Substrate And Its Use Cases</a:t>
            </a:r>
            <a:br>
              <a:rPr lang="en-US" sz="3800" dirty="0"/>
            </a:br>
            <a:endParaRPr lang="en-US" sz="3800" dirty="0"/>
          </a:p>
        </p:txBody>
      </p:sp>
      <p:sp>
        <p:nvSpPr>
          <p:cNvPr id="5" name="Title 1">
            <a:extLst>
              <a:ext uri="{FF2B5EF4-FFF2-40B4-BE49-F238E27FC236}">
                <a16:creationId xmlns:a16="http://schemas.microsoft.com/office/drawing/2014/main" id="{DF9EA715-A6E6-6FEF-EDDD-22ED2B125C50}"/>
              </a:ext>
            </a:extLst>
          </p:cNvPr>
          <p:cNvSpPr txBox="1">
            <a:spLocks/>
          </p:cNvSpPr>
          <p:nvPr/>
        </p:nvSpPr>
        <p:spPr>
          <a:xfrm>
            <a:off x="7876569" y="4994694"/>
            <a:ext cx="4200411" cy="1628588"/>
          </a:xfrm>
          <a:prstGeom prst="rect">
            <a:avLst/>
          </a:prstGeom>
        </p:spPr>
        <p:txBody>
          <a:bodyPr vert="horz" lIns="91440" tIns="45720" rIns="91440" bIns="45720" rtlCol="0" anchor="b">
            <a:normAutofit/>
          </a:bodyPr>
          <a:lstStyle>
            <a:lvl1pPr algn="l" defTabSz="457200" rtl="0" eaLnBrk="1" latinLnBrk="0" hangingPunct="1">
              <a:spcBef>
                <a:spcPct val="0"/>
              </a:spcBef>
              <a:buNone/>
              <a:defRPr sz="7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200" dirty="0">
                <a:latin typeface="Barlow Condensed Medium" panose="00000606000000000000" pitchFamily="2" charset="0"/>
              </a:rPr>
              <a:t>Presented By:</a:t>
            </a:r>
          </a:p>
          <a:p>
            <a:pPr algn="r"/>
            <a:r>
              <a:rPr lang="en-US" sz="3200" dirty="0">
                <a:latin typeface="Barlow Condensed Medium" panose="00000606000000000000" pitchFamily="2" charset="0"/>
              </a:rPr>
              <a:t>Lance Lingerfelt</a:t>
            </a:r>
          </a:p>
          <a:p>
            <a:pPr algn="r"/>
            <a:r>
              <a:rPr lang="en-US" sz="3200" dirty="0">
                <a:latin typeface="Barlow Condensed Medium" panose="00000606000000000000" pitchFamily="2" charset="0"/>
              </a:rPr>
              <a:t>M365 Specialist</a:t>
            </a:r>
          </a:p>
        </p:txBody>
      </p:sp>
    </p:spTree>
    <p:extLst>
      <p:ext uri="{BB962C8B-B14F-4D97-AF65-F5344CB8AC3E}">
        <p14:creationId xmlns:p14="http://schemas.microsoft.com/office/powerpoint/2010/main" val="1042488658"/>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03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mute="1">
                <p:cTn id="7" repeatCount="indefinite" fill="hold" display="0">
                  <p:stCondLst>
                    <p:cond delay="indefinite"/>
                  </p:stCondLst>
                </p:cTn>
                <p:tgtEl>
                  <p:spTgt spid="4"/>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FB46AA-E801-36D1-F4DC-91DE4B6BDD3C}"/>
              </a:ext>
            </a:extLst>
          </p:cNvPr>
          <p:cNvSpPr>
            <a:spLocks noGrp="1"/>
          </p:cNvSpPr>
          <p:nvPr>
            <p:ph type="title"/>
          </p:nvPr>
        </p:nvSpPr>
        <p:spPr>
          <a:xfrm>
            <a:off x="6412091" y="501651"/>
            <a:ext cx="4395340" cy="1716255"/>
          </a:xfrm>
        </p:spPr>
        <p:txBody>
          <a:bodyPr vert="horz" lIns="91440" tIns="45720" rIns="91440" bIns="45720" rtlCol="0" anchor="b">
            <a:normAutofit fontScale="90000"/>
          </a:bodyPr>
          <a:lstStyle/>
          <a:p>
            <a:r>
              <a:rPr lang="en-US" sz="3800" kern="1200">
                <a:solidFill>
                  <a:schemeClr val="tx1"/>
                </a:solidFill>
                <a:latin typeface="+mj-lt"/>
                <a:ea typeface="+mj-ea"/>
                <a:cs typeface="+mj-cs"/>
              </a:rPr>
              <a:t>Getting Started with Microsoft 365 Substrate</a:t>
            </a:r>
          </a:p>
        </p:txBody>
      </p:sp>
      <p:pic>
        <p:nvPicPr>
          <p:cNvPr id="5" name="Content Placeholder 4" descr="Pens and rulers">
            <a:extLst>
              <a:ext uri="{FF2B5EF4-FFF2-40B4-BE49-F238E27FC236}">
                <a16:creationId xmlns:a16="http://schemas.microsoft.com/office/drawing/2014/main" id="{2E81E060-A03B-4A4C-A313-79B2053DF7DE}"/>
              </a:ext>
            </a:extLst>
          </p:cNvPr>
          <p:cNvPicPr>
            <a:picLocks noGrp="1" noChangeAspect="1"/>
          </p:cNvPicPr>
          <p:nvPr>
            <p:ph sz="half" idx="1"/>
          </p:nvPr>
        </p:nvPicPr>
        <p:blipFill>
          <a:blip r:embed="rId3"/>
          <a:stretch>
            <a:fillRect/>
          </a:stretch>
        </p:blipFill>
        <p:spPr>
          <a:xfrm>
            <a:off x="279143" y="1686282"/>
            <a:ext cx="5221625" cy="3485436"/>
          </a:xfrm>
          <a:prstGeom prst="rect">
            <a:avLst/>
          </a:prstGeom>
        </p:spPr>
      </p:pic>
      <p:sp>
        <p:nvSpPr>
          <p:cNvPr id="4" name="Content Placeholder 3">
            <a:extLst>
              <a:ext uri="{FF2B5EF4-FFF2-40B4-BE49-F238E27FC236}">
                <a16:creationId xmlns:a16="http://schemas.microsoft.com/office/drawing/2014/main" id="{7BF462DA-3013-A535-1AB6-CE4664B1F21F}"/>
              </a:ext>
            </a:extLst>
          </p:cNvPr>
          <p:cNvSpPr>
            <a:spLocks noGrp="1"/>
          </p:cNvSpPr>
          <p:nvPr>
            <p:ph sz="half" idx="2"/>
          </p:nvPr>
        </p:nvSpPr>
        <p:spPr>
          <a:xfrm>
            <a:off x="6392583" y="2645922"/>
            <a:ext cx="4434721" cy="3710427"/>
          </a:xfrm>
        </p:spPr>
        <p:txBody>
          <a:bodyPr vert="horz" lIns="91440" tIns="45720" rIns="91440" bIns="45720" rtlCol="0" anchor="t">
            <a:normAutofit/>
          </a:bodyPr>
          <a:lstStyle/>
          <a:p>
            <a:r>
              <a:rPr lang="en-US" sz="1800"/>
              <a:t>Start by exploring the Microsoft 365 Substrate documentation</a:t>
            </a:r>
          </a:p>
          <a:p>
            <a:r>
              <a:rPr lang="en-US" sz="1800"/>
              <a:t>Join the Microsoft 365 Developer Program to access exclusive resources and support</a:t>
            </a:r>
          </a:p>
          <a:p>
            <a:r>
              <a:rPr lang="en-US" sz="1800"/>
              <a:t>Use the Microsoft 365 Substrate SDK to build custom applications and services</a:t>
            </a:r>
          </a:p>
        </p:txBody>
      </p:sp>
    </p:spTree>
    <p:extLst>
      <p:ext uri="{BB962C8B-B14F-4D97-AF65-F5344CB8AC3E}">
        <p14:creationId xmlns:p14="http://schemas.microsoft.com/office/powerpoint/2010/main" val="12279193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409B77-8E25-A45C-BAC6-F1E8F40E2EF4}"/>
              </a:ext>
            </a:extLst>
          </p:cNvPr>
          <p:cNvSpPr>
            <a:spLocks noGrp="1"/>
          </p:cNvSpPr>
          <p:nvPr>
            <p:ph type="title"/>
          </p:nvPr>
        </p:nvSpPr>
        <p:spPr>
          <a:xfrm>
            <a:off x="457200" y="1598246"/>
            <a:ext cx="4412419" cy="3626217"/>
          </a:xfrm>
        </p:spPr>
        <p:txBody>
          <a:bodyPr vert="horz" lIns="91440" tIns="45720" rIns="91440" bIns="45720" rtlCol="0" anchor="t">
            <a:normAutofit/>
          </a:bodyPr>
          <a:lstStyle/>
          <a:p>
            <a:pPr algn="r"/>
            <a:r>
              <a:rPr lang="en-US" sz="8000" b="1" i="0" kern="1200" cap="all" baseline="0" dirty="0">
                <a:solidFill>
                  <a:schemeClr val="tx1">
                    <a:lumMod val="95000"/>
                  </a:schemeClr>
                </a:solidFill>
                <a:latin typeface="+mj-lt"/>
                <a:ea typeface="+mj-ea"/>
                <a:cs typeface="+mj-cs"/>
              </a:rPr>
              <a:t>Thank You!</a:t>
            </a:r>
            <a:endParaRPr lang="en-US" sz="8000" b="1" i="0" kern="1200" cap="all" baseline="0" dirty="0">
              <a:solidFill>
                <a:schemeClr val="tx1">
                  <a:lumMod val="95000"/>
                </a:schemeClr>
              </a:solidFill>
              <a:latin typeface="+mj-lt"/>
            </a:endParaRPr>
          </a:p>
        </p:txBody>
      </p:sp>
      <p:pic>
        <p:nvPicPr>
          <p:cNvPr id="4" name="Content Placeholder 3" descr="Thank you wooden blocks against shiny background.">
            <a:extLst>
              <a:ext uri="{FF2B5EF4-FFF2-40B4-BE49-F238E27FC236}">
                <a16:creationId xmlns:a16="http://schemas.microsoft.com/office/drawing/2014/main" id="{59029432-3FC6-4FCE-9AFA-7228F480A878}"/>
              </a:ext>
            </a:extLst>
          </p:cNvPr>
          <p:cNvPicPr>
            <a:picLocks noGrp="1" noChangeAspect="1"/>
          </p:cNvPicPr>
          <p:nvPr>
            <p:ph idx="1"/>
          </p:nvPr>
        </p:nvPicPr>
        <p:blipFill>
          <a:blip r:embed="rId3"/>
          <a:stretch>
            <a:fillRect/>
          </a:stretch>
        </p:blipFill>
        <p:spPr>
          <a:xfrm>
            <a:off x="5986926" y="2131056"/>
            <a:ext cx="5569864" cy="3717884"/>
          </a:xfrm>
          <a:prstGeom prst="rect">
            <a:avLst/>
          </a:prstGeom>
        </p:spPr>
      </p:pic>
    </p:spTree>
    <p:extLst>
      <p:ext uri="{BB962C8B-B14F-4D97-AF65-F5344CB8AC3E}">
        <p14:creationId xmlns:p14="http://schemas.microsoft.com/office/powerpoint/2010/main" val="27728043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Logo, company name&#10;&#10;Description automatically generated">
            <a:extLst>
              <a:ext uri="{FF2B5EF4-FFF2-40B4-BE49-F238E27FC236}">
                <a16:creationId xmlns:a16="http://schemas.microsoft.com/office/drawing/2014/main" id="{1BEEC245-B199-218A-B6E5-B48ADB67F511}"/>
              </a:ext>
            </a:extLst>
          </p:cNvPr>
          <p:cNvPicPr>
            <a:picLocks noChangeAspect="1"/>
          </p:cNvPicPr>
          <p:nvPr/>
        </p:nvPicPr>
        <p:blipFill>
          <a:blip r:embed="rId3">
            <a:alphaModFix amt="5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Text Placeholder 2"/>
          <p:cNvSpPr>
            <a:spLocks noGrp="1"/>
          </p:cNvSpPr>
          <p:nvPr>
            <p:ph type="body" sz="quarter" idx="10"/>
          </p:nvPr>
        </p:nvSpPr>
        <p:spPr>
          <a:xfrm>
            <a:off x="129313" y="708612"/>
            <a:ext cx="11036183" cy="2144177"/>
          </a:xfrm>
        </p:spPr>
        <p:txBody>
          <a:bodyPr/>
          <a:lstStyle/>
          <a:p>
            <a:pPr>
              <a:buFont typeface="Wingdings" panose="05000000000000000000" pitchFamily="2" charset="2"/>
              <a:buChar char="§"/>
            </a:pPr>
            <a:r>
              <a:rPr lang="en-US" sz="2000" dirty="0">
                <a:solidFill>
                  <a:schemeClr val="bg1"/>
                </a:solidFill>
                <a:latin typeface="Bahnschrift SemiBold SemiConden" panose="020B0502040204020203" pitchFamily="34" charset="0"/>
              </a:rPr>
              <a:t>Over 20+ years IT and MCT experience. M365, MCSE Certified</a:t>
            </a:r>
          </a:p>
          <a:p>
            <a:pPr>
              <a:buFont typeface="Wingdings" panose="05000000000000000000" pitchFamily="2" charset="2"/>
              <a:buChar char="§"/>
            </a:pPr>
            <a:r>
              <a:rPr lang="en-US" sz="2000" dirty="0">
                <a:solidFill>
                  <a:schemeClr val="bg1"/>
                </a:solidFill>
                <a:latin typeface="Bahnschrift SemiBold SemiConden" panose="020B0502040204020203" pitchFamily="34" charset="0"/>
              </a:rPr>
              <a:t>Worked for Microsoft and currently own my own company LDLNET LLC</a:t>
            </a:r>
          </a:p>
          <a:p>
            <a:pPr>
              <a:buFont typeface="Wingdings" panose="05000000000000000000" pitchFamily="2" charset="2"/>
              <a:buChar char="§"/>
            </a:pPr>
            <a:r>
              <a:rPr lang="en-US" sz="2000" dirty="0">
                <a:solidFill>
                  <a:schemeClr val="bg1"/>
                </a:solidFill>
                <a:latin typeface="Bahnschrift SemiBold SemiConden" panose="020B0502040204020203" pitchFamily="34" charset="0"/>
              </a:rPr>
              <a:t>Exchange/ AD / </a:t>
            </a:r>
            <a:r>
              <a:rPr lang="en-US" sz="2000" dirty="0" err="1">
                <a:solidFill>
                  <a:schemeClr val="bg1"/>
                </a:solidFill>
                <a:latin typeface="Bahnschrift SemiBold SemiConden" panose="020B0502040204020203" pitchFamily="34" charset="0"/>
              </a:rPr>
              <a:t>Entra</a:t>
            </a:r>
            <a:r>
              <a:rPr lang="en-US" sz="2000" dirty="0">
                <a:solidFill>
                  <a:schemeClr val="bg1"/>
                </a:solidFill>
                <a:latin typeface="Bahnschrift SemiBold SemiConden" panose="020B0502040204020203" pitchFamily="34" charset="0"/>
              </a:rPr>
              <a:t> / Teams SME, Security Architect, and Migration Specialist</a:t>
            </a:r>
          </a:p>
          <a:p>
            <a:pPr>
              <a:buFont typeface="Wingdings" panose="05000000000000000000" pitchFamily="2" charset="2"/>
              <a:buChar char="§"/>
            </a:pPr>
            <a:r>
              <a:rPr lang="en-US" sz="2000" dirty="0">
                <a:solidFill>
                  <a:schemeClr val="bg1"/>
                </a:solidFill>
                <a:latin typeface="Bahnschrift SemiBold SemiConden" panose="020B0502040204020203" pitchFamily="34" charset="0"/>
              </a:rPr>
              <a:t>Extensive PowerShell Scripting Experience</a:t>
            </a:r>
          </a:p>
          <a:p>
            <a:pPr>
              <a:buFont typeface="Wingdings" panose="05000000000000000000" pitchFamily="2" charset="2"/>
              <a:buChar char="§"/>
            </a:pPr>
            <a:r>
              <a:rPr lang="en-US" sz="2000" dirty="0">
                <a:solidFill>
                  <a:schemeClr val="bg1"/>
                </a:solidFill>
                <a:latin typeface="Bahnschrift SemiBold SemiConden" panose="020B0502040204020203" pitchFamily="34" charset="0"/>
              </a:rPr>
              <a:t>M365 Community Evangelist, Saxophonist, Company Owner, and Vehicle Enthusiast</a:t>
            </a:r>
          </a:p>
        </p:txBody>
      </p:sp>
      <p:sp>
        <p:nvSpPr>
          <p:cNvPr id="2" name="Title 1"/>
          <p:cNvSpPr>
            <a:spLocks noGrp="1"/>
          </p:cNvSpPr>
          <p:nvPr>
            <p:ph type="title"/>
          </p:nvPr>
        </p:nvSpPr>
        <p:spPr>
          <a:xfrm>
            <a:off x="0" y="0"/>
            <a:ext cx="8741880" cy="674653"/>
          </a:xfrm>
        </p:spPr>
        <p:txBody>
          <a:bodyPr>
            <a:normAutofit fontScale="90000"/>
          </a:bodyPr>
          <a:lstStyle/>
          <a:p>
            <a:r>
              <a:rPr lang="en-US" dirty="0">
                <a:solidFill>
                  <a:schemeClr val="accent3"/>
                </a:solidFill>
              </a:rPr>
              <a:t>Lance Lingerfelt</a:t>
            </a:r>
            <a:endParaRPr lang="en-US" sz="2941" dirty="0">
              <a:solidFill>
                <a:schemeClr val="accent3"/>
              </a:solidFill>
            </a:endParaRPr>
          </a:p>
        </p:txBody>
      </p:sp>
      <p:pic>
        <p:nvPicPr>
          <p:cNvPr id="4" name="Picture 3">
            <a:extLst>
              <a:ext uri="{FF2B5EF4-FFF2-40B4-BE49-F238E27FC236}">
                <a16:creationId xmlns:a16="http://schemas.microsoft.com/office/drawing/2014/main" id="{1409E045-77EA-40F3-9252-51F4E09E2CE4}"/>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076684" y="4682397"/>
            <a:ext cx="1167512" cy="1170327"/>
          </a:xfrm>
          <a:prstGeom prst="rect">
            <a:avLst/>
          </a:prstGeom>
        </p:spPr>
      </p:pic>
      <p:pic>
        <p:nvPicPr>
          <p:cNvPr id="5" name="Picture 4">
            <a:extLst>
              <a:ext uri="{FF2B5EF4-FFF2-40B4-BE49-F238E27FC236}">
                <a16:creationId xmlns:a16="http://schemas.microsoft.com/office/drawing/2014/main" id="{D05D6C2F-32A1-4D33-9A7E-62B21BE0161B}"/>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0530407" y="5932306"/>
            <a:ext cx="854068" cy="910434"/>
          </a:xfrm>
          <a:prstGeom prst="rect">
            <a:avLst/>
          </a:prstGeom>
        </p:spPr>
      </p:pic>
      <p:pic>
        <p:nvPicPr>
          <p:cNvPr id="6" name="Picture 5">
            <a:extLst>
              <a:ext uri="{FF2B5EF4-FFF2-40B4-BE49-F238E27FC236}">
                <a16:creationId xmlns:a16="http://schemas.microsoft.com/office/drawing/2014/main" id="{2E5BAF51-0229-4373-844B-ABF8563A08EC}"/>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11351499" y="5916134"/>
            <a:ext cx="854068" cy="923512"/>
          </a:xfrm>
          <a:prstGeom prst="rect">
            <a:avLst/>
          </a:prstGeom>
        </p:spPr>
      </p:pic>
      <p:pic>
        <p:nvPicPr>
          <p:cNvPr id="8" name="Picture 7" descr="A person holding a microphone&#10;&#10;Description automatically generated">
            <a:extLst>
              <a:ext uri="{FF2B5EF4-FFF2-40B4-BE49-F238E27FC236}">
                <a16:creationId xmlns:a16="http://schemas.microsoft.com/office/drawing/2014/main" id="{9890EAE3-5159-471F-9CDF-0C07A5C398F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66013" y="3299472"/>
            <a:ext cx="1684214" cy="1684214"/>
          </a:xfrm>
          <a:prstGeom prst="rect">
            <a:avLst/>
          </a:prstGeom>
        </p:spPr>
      </p:pic>
      <p:pic>
        <p:nvPicPr>
          <p:cNvPr id="9" name="Picture 8">
            <a:extLst>
              <a:ext uri="{FF2B5EF4-FFF2-40B4-BE49-F238E27FC236}">
                <a16:creationId xmlns:a16="http://schemas.microsoft.com/office/drawing/2014/main" id="{5359291F-FCBF-4D42-9D03-CD0909181DC4}"/>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960978" y="3299472"/>
            <a:ext cx="1916569" cy="1687235"/>
          </a:xfrm>
          <a:prstGeom prst="rect">
            <a:avLst/>
          </a:prstGeom>
        </p:spPr>
      </p:pic>
      <p:grpSp>
        <p:nvGrpSpPr>
          <p:cNvPr id="10" name="Group 9">
            <a:extLst>
              <a:ext uri="{FF2B5EF4-FFF2-40B4-BE49-F238E27FC236}">
                <a16:creationId xmlns:a16="http://schemas.microsoft.com/office/drawing/2014/main" id="{88652756-7880-4483-92BD-3087FB42D960}"/>
              </a:ext>
            </a:extLst>
          </p:cNvPr>
          <p:cNvGrpSpPr/>
          <p:nvPr/>
        </p:nvGrpSpPr>
        <p:grpSpPr>
          <a:xfrm>
            <a:off x="129313" y="5075677"/>
            <a:ext cx="2883094" cy="1741185"/>
            <a:chOff x="4782330" y="4414717"/>
            <a:chExt cx="3921209" cy="2368133"/>
          </a:xfrm>
        </p:grpSpPr>
        <p:pic>
          <p:nvPicPr>
            <p:cNvPr id="11" name="Picture 10" descr="A car parked on the side of a road&#10;&#10;Description automatically generated">
              <a:extLst>
                <a:ext uri="{FF2B5EF4-FFF2-40B4-BE49-F238E27FC236}">
                  <a16:creationId xmlns:a16="http://schemas.microsoft.com/office/drawing/2014/main" id="{BBB5041A-6502-45EB-8379-F1946E9AC4A5}"/>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782330" y="4414717"/>
              <a:ext cx="1960605" cy="1470454"/>
            </a:xfrm>
            <a:prstGeom prst="rect">
              <a:avLst/>
            </a:prstGeom>
          </p:spPr>
        </p:pic>
        <p:pic>
          <p:nvPicPr>
            <p:cNvPr id="12" name="Picture 11" descr="A red vintage car parked in front of a house&#10;&#10;Description automatically generated">
              <a:extLst>
                <a:ext uri="{FF2B5EF4-FFF2-40B4-BE49-F238E27FC236}">
                  <a16:creationId xmlns:a16="http://schemas.microsoft.com/office/drawing/2014/main" id="{AE810E79-A588-491B-AEDA-CC938E29A56B}"/>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615120" y="5029474"/>
              <a:ext cx="2255629" cy="1270777"/>
            </a:xfrm>
            <a:prstGeom prst="rect">
              <a:avLst/>
            </a:prstGeom>
          </p:spPr>
        </p:pic>
        <p:pic>
          <p:nvPicPr>
            <p:cNvPr id="13" name="Picture 12">
              <a:extLst>
                <a:ext uri="{FF2B5EF4-FFF2-40B4-BE49-F238E27FC236}">
                  <a16:creationId xmlns:a16="http://schemas.microsoft.com/office/drawing/2014/main" id="{3D68E3CB-0C8C-4C41-8180-0C02DF2AB102}"/>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6918941" y="5527585"/>
              <a:ext cx="1784598" cy="1255265"/>
            </a:xfrm>
            <a:prstGeom prst="rect">
              <a:avLst/>
            </a:prstGeom>
          </p:spPr>
        </p:pic>
      </p:grpSp>
      <p:pic>
        <p:nvPicPr>
          <p:cNvPr id="14" name="Picture 2" descr="LinkedIn Announces Third Quarter 2014 Results">
            <a:hlinkClick r:id="rId12" tooltip="LinkedIn Announces Third Quarter 2014 Results"/>
            <a:extLst>
              <a:ext uri="{FF2B5EF4-FFF2-40B4-BE49-F238E27FC236}">
                <a16:creationId xmlns:a16="http://schemas.microsoft.com/office/drawing/2014/main" id="{F0C25006-0000-4C86-A281-7CD3FB55397A}"/>
              </a:ext>
            </a:extLst>
          </p:cNvPr>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l="19093" t="5187" r="17559"/>
          <a:stretch/>
        </p:blipFill>
        <p:spPr bwMode="auto">
          <a:xfrm>
            <a:off x="3422371" y="6551826"/>
            <a:ext cx="232621" cy="21370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F0BD415C-2480-4427-A8E1-9E4750CE0C8A}"/>
              </a:ext>
            </a:extLst>
          </p:cNvPr>
          <p:cNvSpPr txBox="1"/>
          <p:nvPr/>
        </p:nvSpPr>
        <p:spPr>
          <a:xfrm>
            <a:off x="3654992" y="6522410"/>
            <a:ext cx="4473469" cy="300082"/>
          </a:xfrm>
          <a:prstGeom prst="rect">
            <a:avLst/>
          </a:prstGeom>
          <a:noFill/>
        </p:spPr>
        <p:txBody>
          <a:bodyPr wrap="square" rtlCol="0">
            <a:spAutoFit/>
          </a:bodyPr>
          <a:lstStyle/>
          <a:p>
            <a:pPr defTabSz="685755">
              <a:defRPr/>
            </a:pPr>
            <a:r>
              <a:rPr lang="en-US" sz="1350" kern="0" dirty="0">
                <a:solidFill>
                  <a:schemeClr val="bg1"/>
                </a:solidFill>
                <a:latin typeface="Segoe UI"/>
              </a:rPr>
              <a:t>https://www.linkedin.com/in/lance-lingerfelt-a27bb035</a:t>
            </a:r>
            <a:endParaRPr lang="en-US" sz="1350" kern="0" dirty="0">
              <a:solidFill>
                <a:schemeClr val="bg1"/>
              </a:solidFill>
              <a:latin typeface="Book Antiqua" panose="02040602050305030304" pitchFamily="18" charset="0"/>
              <a:ea typeface="Yu Gothic UI Light" panose="020B0300000000000000" pitchFamily="34" charset="-128"/>
            </a:endParaRPr>
          </a:p>
        </p:txBody>
      </p:sp>
      <p:pic>
        <p:nvPicPr>
          <p:cNvPr id="16" name="Picture 15" descr="A picture containing text, sign&#10;&#10;Description automatically generated">
            <a:extLst>
              <a:ext uri="{FF2B5EF4-FFF2-40B4-BE49-F238E27FC236}">
                <a16:creationId xmlns:a16="http://schemas.microsoft.com/office/drawing/2014/main" id="{CAE91D82-E361-DCD6-847B-8A3CCD0DC092}"/>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8755890" y="5937594"/>
            <a:ext cx="910434" cy="898966"/>
          </a:xfrm>
          <a:prstGeom prst="rect">
            <a:avLst/>
          </a:prstGeom>
        </p:spPr>
      </p:pic>
      <p:pic>
        <p:nvPicPr>
          <p:cNvPr id="18" name="Picture 17" descr="Text, logo&#10;&#10;Description automatically generated">
            <a:extLst>
              <a:ext uri="{FF2B5EF4-FFF2-40B4-BE49-F238E27FC236}">
                <a16:creationId xmlns:a16="http://schemas.microsoft.com/office/drawing/2014/main" id="{FCE05C78-4C1A-203C-92C4-D84892984CD2}"/>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9115674" y="-213850"/>
            <a:ext cx="2884715" cy="1730828"/>
          </a:xfrm>
          <a:prstGeom prst="rect">
            <a:avLst/>
          </a:prstGeom>
        </p:spPr>
      </p:pic>
      <p:sp>
        <p:nvSpPr>
          <p:cNvPr id="22" name="TextBox 21">
            <a:extLst>
              <a:ext uri="{FF2B5EF4-FFF2-40B4-BE49-F238E27FC236}">
                <a16:creationId xmlns:a16="http://schemas.microsoft.com/office/drawing/2014/main" id="{90EC237D-3E2E-2C05-2EE8-7FA665957BE9}"/>
              </a:ext>
            </a:extLst>
          </p:cNvPr>
          <p:cNvSpPr txBox="1"/>
          <p:nvPr/>
        </p:nvSpPr>
        <p:spPr>
          <a:xfrm>
            <a:off x="3654991" y="6237036"/>
            <a:ext cx="4473469" cy="300082"/>
          </a:xfrm>
          <a:prstGeom prst="rect">
            <a:avLst/>
          </a:prstGeom>
          <a:noFill/>
        </p:spPr>
        <p:txBody>
          <a:bodyPr wrap="square" rtlCol="0">
            <a:spAutoFit/>
          </a:bodyPr>
          <a:lstStyle/>
          <a:p>
            <a:pPr defTabSz="685755">
              <a:defRPr/>
            </a:pPr>
            <a:r>
              <a:rPr lang="en-US" sz="1350" kern="0" dirty="0">
                <a:solidFill>
                  <a:schemeClr val="bg1"/>
                </a:solidFill>
                <a:latin typeface="Segoe UI"/>
                <a:ea typeface="Yu Gothic UI Light" panose="020B0300000000000000" pitchFamily="34" charset="-128"/>
              </a:rPr>
              <a:t>https://itblog.ldlnet.net</a:t>
            </a:r>
            <a:endParaRPr lang="en-US" sz="1350" kern="0" dirty="0">
              <a:solidFill>
                <a:schemeClr val="bg1"/>
              </a:solidFill>
              <a:latin typeface="Book Antiqua" panose="02040602050305030304" pitchFamily="18" charset="0"/>
              <a:ea typeface="Yu Gothic UI Light" panose="020B0300000000000000" pitchFamily="34" charset="-128"/>
            </a:endParaRPr>
          </a:p>
        </p:txBody>
      </p:sp>
      <p:pic>
        <p:nvPicPr>
          <p:cNvPr id="24" name="Picture 23">
            <a:extLst>
              <a:ext uri="{FF2B5EF4-FFF2-40B4-BE49-F238E27FC236}">
                <a16:creationId xmlns:a16="http://schemas.microsoft.com/office/drawing/2014/main" id="{11E5843B-4619-6EA3-6AAC-0F75397DEAE0}"/>
              </a:ext>
            </a:extLst>
          </p:cNvPr>
          <p:cNvPicPr>
            <a:picLocks noChangeAspect="1"/>
          </p:cNvPicPr>
          <p:nvPr/>
        </p:nvPicPr>
        <p:blipFill>
          <a:blip r:embed="rId16"/>
          <a:stretch>
            <a:fillRect/>
          </a:stretch>
        </p:blipFill>
        <p:spPr>
          <a:xfrm>
            <a:off x="3379039" y="6237540"/>
            <a:ext cx="262385" cy="262385"/>
          </a:xfrm>
          <a:prstGeom prst="rect">
            <a:avLst/>
          </a:prstGeom>
        </p:spPr>
      </p:pic>
      <p:pic>
        <p:nvPicPr>
          <p:cNvPr id="7" name="Picture 6">
            <a:extLst>
              <a:ext uri="{FF2B5EF4-FFF2-40B4-BE49-F238E27FC236}">
                <a16:creationId xmlns:a16="http://schemas.microsoft.com/office/drawing/2014/main" id="{80DA8922-A3CE-22DA-0092-1166AEA2C389}"/>
              </a:ext>
            </a:extLst>
          </p:cNvPr>
          <p:cNvPicPr>
            <a:picLocks noChangeAspect="1"/>
          </p:cNvPicPr>
          <p:nvPr/>
        </p:nvPicPr>
        <p:blipFill>
          <a:blip r:embed="rId17">
            <a:extLst>
              <a:ext uri="{28A0092B-C50C-407E-A947-70E740481C1C}">
                <a14:useLocalDpi xmlns:a14="http://schemas.microsoft.com/office/drawing/2010/main" val="0"/>
              </a:ext>
            </a:extLst>
          </a:blip>
          <a:srcRect/>
          <a:stretch/>
        </p:blipFill>
        <p:spPr>
          <a:xfrm>
            <a:off x="9647598" y="5931860"/>
            <a:ext cx="910434" cy="910434"/>
          </a:xfrm>
          <a:prstGeom prst="rect">
            <a:avLst/>
          </a:prstGeom>
        </p:spPr>
      </p:pic>
      <p:pic>
        <p:nvPicPr>
          <p:cNvPr id="17" name="Picture 16">
            <a:extLst>
              <a:ext uri="{FF2B5EF4-FFF2-40B4-BE49-F238E27FC236}">
                <a16:creationId xmlns:a16="http://schemas.microsoft.com/office/drawing/2014/main" id="{B5805238-D992-3DD9-9EF8-0615910D9494}"/>
              </a:ext>
            </a:extLst>
          </p:cNvPr>
          <p:cNvPicPr>
            <a:picLocks noChangeAspect="1"/>
          </p:cNvPicPr>
          <p:nvPr/>
        </p:nvPicPr>
        <p:blipFill>
          <a:blip r:embed="rId18">
            <a:extLst>
              <a:ext uri="{28A0092B-C50C-407E-A947-70E740481C1C}">
                <a14:useLocalDpi xmlns:a14="http://schemas.microsoft.com/office/drawing/2010/main" val="0"/>
              </a:ext>
            </a:extLst>
          </a:blip>
          <a:srcRect/>
          <a:stretch/>
        </p:blipFill>
        <p:spPr>
          <a:xfrm>
            <a:off x="7845734" y="5931860"/>
            <a:ext cx="910434" cy="910434"/>
          </a:xfrm>
          <a:prstGeom prst="rect">
            <a:avLst/>
          </a:prstGeom>
        </p:spPr>
      </p:pic>
      <p:pic>
        <p:nvPicPr>
          <p:cNvPr id="23" name="Picture 22" descr="A person giving a presentation&#10;&#10;Description automatically generated with low confidence">
            <a:extLst>
              <a:ext uri="{FF2B5EF4-FFF2-40B4-BE49-F238E27FC236}">
                <a16:creationId xmlns:a16="http://schemas.microsoft.com/office/drawing/2014/main" id="{E09545BE-DEDE-66C8-7ED7-D44258D33D98}"/>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9244196" y="2579298"/>
            <a:ext cx="2842047" cy="3273426"/>
          </a:xfrm>
          <a:prstGeom prst="rect">
            <a:avLst/>
          </a:prstGeom>
        </p:spPr>
      </p:pic>
      <p:pic>
        <p:nvPicPr>
          <p:cNvPr id="27" name="Picture 26" descr="A group of people posing for a photo&#10;&#10;Description automatically generated">
            <a:extLst>
              <a:ext uri="{FF2B5EF4-FFF2-40B4-BE49-F238E27FC236}">
                <a16:creationId xmlns:a16="http://schemas.microsoft.com/office/drawing/2014/main" id="{EAB03FDB-2B4C-9B09-76D1-1295D4629E76}"/>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4144207" y="3323995"/>
            <a:ext cx="3450566" cy="2760453"/>
          </a:xfrm>
          <a:prstGeom prst="rect">
            <a:avLst/>
          </a:prstGeom>
        </p:spPr>
      </p:pic>
    </p:spTree>
    <p:extLst>
      <p:ext uri="{BB962C8B-B14F-4D97-AF65-F5344CB8AC3E}">
        <p14:creationId xmlns:p14="http://schemas.microsoft.com/office/powerpoint/2010/main" val="2464082999"/>
      </p:ext>
    </p:extLst>
  </p:cSld>
  <p:clrMapOvr>
    <a:masterClrMapping/>
  </p:clrMapOvr>
  <mc:AlternateContent xmlns:mc="http://schemas.openxmlformats.org/markup-compatibility/2006" xmlns:p14="http://schemas.microsoft.com/office/powerpoint/2010/main">
    <mc:Choice Requires="p14">
      <p:transition spd="slow" p14:dur="120000" advClick="0" advTm="2000">
        <p:fade/>
      </p:transition>
    </mc:Choice>
    <mc:Fallback xmlns="">
      <p:transition spd="slow"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ppt_x"/>
                                          </p:val>
                                        </p:tav>
                                        <p:tav tm="100000">
                                          <p:val>
                                            <p:strVal val="#ppt_x"/>
                                          </p:val>
                                        </p:tav>
                                      </p:tavLst>
                                    </p:anim>
                                    <p:anim calcmode="lin" valueType="num">
                                      <p:cBhvr additive="base">
                                        <p:cTn id="2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Mobile device with apps">
            <a:extLst>
              <a:ext uri="{FF2B5EF4-FFF2-40B4-BE49-F238E27FC236}">
                <a16:creationId xmlns:a16="http://schemas.microsoft.com/office/drawing/2014/main" id="{B54EF5AA-75C0-41CF-F560-7E6B3F1FEA09}"/>
              </a:ext>
            </a:extLst>
          </p:cNvPr>
          <p:cNvPicPr>
            <a:picLocks noChangeAspect="1"/>
          </p:cNvPicPr>
          <p:nvPr/>
        </p:nvPicPr>
        <p:blipFill rotWithShape="1">
          <a:blip r:embed="rId3">
            <a:duotone>
              <a:schemeClr val="accent1">
                <a:shade val="45000"/>
                <a:satMod val="135000"/>
              </a:schemeClr>
              <a:prstClr val="white"/>
            </a:duotone>
            <a:alphaModFix amt="35000"/>
          </a:blip>
          <a:srcRect r="-2" b="-2"/>
          <a:stretch/>
        </p:blipFill>
        <p:spPr>
          <a:xfrm>
            <a:off x="20" y="-8877"/>
            <a:ext cx="12191980" cy="6858000"/>
          </a:xfrm>
          <a:prstGeom prst="rect">
            <a:avLst/>
          </a:prstGeom>
        </p:spPr>
      </p:pic>
      <p:sp>
        <p:nvSpPr>
          <p:cNvPr id="2" name="Title 1">
            <a:extLst>
              <a:ext uri="{FF2B5EF4-FFF2-40B4-BE49-F238E27FC236}">
                <a16:creationId xmlns:a16="http://schemas.microsoft.com/office/drawing/2014/main" id="{324CA567-4E14-E393-B863-416B135B157A}"/>
              </a:ext>
            </a:extLst>
          </p:cNvPr>
          <p:cNvSpPr>
            <a:spLocks noGrp="1"/>
          </p:cNvSpPr>
          <p:nvPr>
            <p:ph type="title"/>
          </p:nvPr>
        </p:nvSpPr>
        <p:spPr>
          <a:xfrm>
            <a:off x="838200" y="569253"/>
            <a:ext cx="8487042" cy="1698964"/>
          </a:xfrm>
        </p:spPr>
        <p:txBody>
          <a:bodyPr anchor="t">
            <a:normAutofit fontScale="90000"/>
          </a:bodyPr>
          <a:lstStyle/>
          <a:p>
            <a:r>
              <a:rPr lang="en-US" sz="7200" dirty="0">
                <a:solidFill>
                  <a:srgbClr val="FFFFFF"/>
                </a:solidFill>
              </a:rPr>
              <a:t>What is Microsoft 365 Substrate?</a:t>
            </a:r>
          </a:p>
        </p:txBody>
      </p:sp>
      <p:sp>
        <p:nvSpPr>
          <p:cNvPr id="3" name="Content Placeholder 2">
            <a:extLst>
              <a:ext uri="{FF2B5EF4-FFF2-40B4-BE49-F238E27FC236}">
                <a16:creationId xmlns:a16="http://schemas.microsoft.com/office/drawing/2014/main" id="{617AE219-264E-F974-C8D4-75C7FA1ED740}"/>
              </a:ext>
            </a:extLst>
          </p:cNvPr>
          <p:cNvSpPr>
            <a:spLocks noGrp="1"/>
          </p:cNvSpPr>
          <p:nvPr>
            <p:ph idx="1"/>
          </p:nvPr>
        </p:nvSpPr>
        <p:spPr>
          <a:xfrm>
            <a:off x="7754204" y="698643"/>
            <a:ext cx="4124758" cy="5301467"/>
          </a:xfrm>
        </p:spPr>
        <p:txBody>
          <a:bodyPr anchor="b">
            <a:normAutofit/>
          </a:bodyPr>
          <a:lstStyle/>
          <a:p>
            <a:r>
              <a:rPr lang="en-US" sz="1800">
                <a:solidFill>
                  <a:srgbClr val="FFFFFF"/>
                </a:solidFill>
              </a:rPr>
              <a:t>A cloud-based platform that provides a foundation for applications and services in Microsoft 365</a:t>
            </a:r>
          </a:p>
          <a:p>
            <a:r>
              <a:rPr lang="en-US" sz="1800">
                <a:solidFill>
                  <a:srgbClr val="FFFFFF"/>
                </a:solidFill>
              </a:rPr>
              <a:t>Enables developers to build smart and connected applications and intelligent services</a:t>
            </a:r>
          </a:p>
          <a:p>
            <a:r>
              <a:rPr lang="en-US" sz="1800">
                <a:solidFill>
                  <a:srgbClr val="FFFFFF"/>
                </a:solidFill>
              </a:rPr>
              <a:t>Provides a unified data substrate that connects Microsoft 365 applications and services</a:t>
            </a:r>
          </a:p>
        </p:txBody>
      </p:sp>
      <p:pic>
        <p:nvPicPr>
          <p:cNvPr id="4" name="Picture 3" descr="Slide ">
            <a:extLst>
              <a:ext uri="{FF2B5EF4-FFF2-40B4-BE49-F238E27FC236}">
                <a16:creationId xmlns:a16="http://schemas.microsoft.com/office/drawing/2014/main" id="{5330DAAF-99D7-3099-C989-0FAE2A3E2EBB}"/>
              </a:ext>
            </a:extLst>
          </p:cNvPr>
          <p:cNvPicPr>
            <a:picLocks noChangeAspect="1"/>
          </p:cNvPicPr>
          <p:nvPr/>
        </p:nvPicPr>
        <p:blipFill>
          <a:blip r:embed="rId4"/>
          <a:stretch>
            <a:fillRect/>
          </a:stretch>
        </p:blipFill>
        <p:spPr>
          <a:xfrm>
            <a:off x="923154" y="2652068"/>
            <a:ext cx="6638667" cy="3695700"/>
          </a:xfrm>
          <a:prstGeom prst="rect">
            <a:avLst/>
          </a:prstGeom>
        </p:spPr>
      </p:pic>
    </p:spTree>
    <p:extLst>
      <p:ext uri="{BB962C8B-B14F-4D97-AF65-F5344CB8AC3E}">
        <p14:creationId xmlns:p14="http://schemas.microsoft.com/office/powerpoint/2010/main" val="15459730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1DC059-D83E-E050-ED74-485C700D239F}"/>
              </a:ext>
            </a:extLst>
          </p:cNvPr>
          <p:cNvSpPr>
            <a:spLocks noGrp="1"/>
          </p:cNvSpPr>
          <p:nvPr>
            <p:ph type="title"/>
          </p:nvPr>
        </p:nvSpPr>
        <p:spPr>
          <a:xfrm>
            <a:off x="838200" y="698643"/>
            <a:ext cx="5243394" cy="2225532"/>
          </a:xfrm>
        </p:spPr>
        <p:txBody>
          <a:bodyPr vert="horz" lIns="91440" tIns="45720" rIns="91440" bIns="45720" rtlCol="0" anchor="t">
            <a:normAutofit fontScale="90000"/>
          </a:bodyPr>
          <a:lstStyle/>
          <a:p>
            <a:r>
              <a:rPr lang="en-US" sz="5100" kern="1200">
                <a:solidFill>
                  <a:schemeClr val="tx1"/>
                </a:solidFill>
                <a:latin typeface="+mj-lt"/>
                <a:ea typeface="+mj-ea"/>
                <a:cs typeface="+mj-cs"/>
              </a:rPr>
              <a:t>Use Case: Collaborative Workspaces</a:t>
            </a:r>
          </a:p>
        </p:txBody>
      </p:sp>
      <p:pic>
        <p:nvPicPr>
          <p:cNvPr id="5" name="Content Placeholder 4" descr="Hands-on top of each other">
            <a:extLst>
              <a:ext uri="{FF2B5EF4-FFF2-40B4-BE49-F238E27FC236}">
                <a16:creationId xmlns:a16="http://schemas.microsoft.com/office/drawing/2014/main" id="{70C1C3F9-69D9-4BAD-B399-7548BE85CE00}"/>
              </a:ext>
            </a:extLst>
          </p:cNvPr>
          <p:cNvPicPr>
            <a:picLocks noGrp="1" noChangeAspect="1"/>
          </p:cNvPicPr>
          <p:nvPr>
            <p:ph sz="half" idx="1"/>
          </p:nvPr>
        </p:nvPicPr>
        <p:blipFill>
          <a:blip r:embed="rId3"/>
          <a:stretch>
            <a:fillRect/>
          </a:stretch>
        </p:blipFill>
        <p:spPr>
          <a:xfrm>
            <a:off x="1103313" y="3200098"/>
            <a:ext cx="4395787" cy="1916717"/>
          </a:xfrm>
          <a:prstGeom prst="rect">
            <a:avLst/>
          </a:prstGeom>
        </p:spPr>
      </p:pic>
      <p:sp>
        <p:nvSpPr>
          <p:cNvPr id="4" name="Content Placeholder 3">
            <a:extLst>
              <a:ext uri="{FF2B5EF4-FFF2-40B4-BE49-F238E27FC236}">
                <a16:creationId xmlns:a16="http://schemas.microsoft.com/office/drawing/2014/main" id="{7E7A4724-A811-6109-808E-0FAD2A1A89D9}"/>
              </a:ext>
            </a:extLst>
          </p:cNvPr>
          <p:cNvSpPr>
            <a:spLocks noGrp="1"/>
          </p:cNvSpPr>
          <p:nvPr>
            <p:ph sz="half" idx="2"/>
          </p:nvPr>
        </p:nvSpPr>
        <p:spPr>
          <a:xfrm>
            <a:off x="7229042" y="879355"/>
            <a:ext cx="4124758" cy="5120755"/>
          </a:xfrm>
        </p:spPr>
        <p:txBody>
          <a:bodyPr vert="horz" lIns="91440" tIns="45720" rIns="91440" bIns="45720" rtlCol="0" anchor="ctr">
            <a:normAutofit/>
          </a:bodyPr>
          <a:lstStyle/>
          <a:p>
            <a:r>
              <a:rPr lang="en-US" sz="1800"/>
              <a:t>Provides a framework for building collaborative workspaces that integrate with Microsoft Teams and other Microsoft 365 applications</a:t>
            </a:r>
          </a:p>
          <a:p>
            <a:r>
              <a:rPr lang="en-US" sz="1800"/>
              <a:t>Enables employees to work together seamlessly across different locations</a:t>
            </a:r>
          </a:p>
          <a:p>
            <a:r>
              <a:rPr lang="en-US" sz="1800"/>
              <a:t>Provides a consistent user experience across different devices</a:t>
            </a:r>
          </a:p>
        </p:txBody>
      </p:sp>
    </p:spTree>
    <p:extLst>
      <p:ext uri="{BB962C8B-B14F-4D97-AF65-F5344CB8AC3E}">
        <p14:creationId xmlns:p14="http://schemas.microsoft.com/office/powerpoint/2010/main" val="38084390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688DDA-2B1F-03DD-3EF7-FDED3FA9258F}"/>
              </a:ext>
            </a:extLst>
          </p:cNvPr>
          <p:cNvSpPr>
            <a:spLocks noGrp="1"/>
          </p:cNvSpPr>
          <p:nvPr>
            <p:ph type="title"/>
          </p:nvPr>
        </p:nvSpPr>
        <p:spPr>
          <a:xfrm>
            <a:off x="6657715" y="467271"/>
            <a:ext cx="4195674" cy="2052522"/>
          </a:xfrm>
        </p:spPr>
        <p:txBody>
          <a:bodyPr vert="horz" lIns="91440" tIns="45720" rIns="91440" bIns="45720" rtlCol="0" anchor="b">
            <a:normAutofit/>
          </a:bodyPr>
          <a:lstStyle/>
          <a:p>
            <a:r>
              <a:rPr lang="en-US" kern="1200">
                <a:solidFill>
                  <a:schemeClr val="tx1"/>
                </a:solidFill>
                <a:latin typeface="+mj-lt"/>
                <a:ea typeface="+mj-ea"/>
                <a:cs typeface="+mj-cs"/>
              </a:rPr>
              <a:t>Use Case: Intelligent Search</a:t>
            </a:r>
          </a:p>
        </p:txBody>
      </p:sp>
      <p:pic>
        <p:nvPicPr>
          <p:cNvPr id="5" name="Content Placeholder 4" descr="Search word with arrow concept">
            <a:extLst>
              <a:ext uri="{FF2B5EF4-FFF2-40B4-BE49-F238E27FC236}">
                <a16:creationId xmlns:a16="http://schemas.microsoft.com/office/drawing/2014/main" id="{2F2CA120-C1BB-431D-ADDC-F38AEE0462E7}"/>
              </a:ext>
            </a:extLst>
          </p:cNvPr>
          <p:cNvPicPr>
            <a:picLocks noGrp="1" noChangeAspect="1"/>
          </p:cNvPicPr>
          <p:nvPr>
            <p:ph sz="half" idx="1"/>
          </p:nvPr>
        </p:nvPicPr>
        <p:blipFill rotWithShape="1">
          <a:blip r:embed="rId3"/>
          <a:srcRect r="22998" b="-3"/>
          <a:stretch/>
        </p:blipFill>
        <p:spPr>
          <a:xfrm>
            <a:off x="505418" y="554151"/>
            <a:ext cx="5742189" cy="5742189"/>
          </a:xfrm>
          <a:custGeom>
            <a:avLst/>
            <a:gdLst/>
            <a:ahLst/>
            <a:cxnLst/>
            <a:rect l="l" t="t" r="r" b="b"/>
            <a:pathLst>
              <a:path w="1838528" h="1838528">
                <a:moveTo>
                  <a:pt x="919264" y="0"/>
                </a:moveTo>
                <a:cubicBezTo>
                  <a:pt x="1426959" y="0"/>
                  <a:pt x="1838528" y="411569"/>
                  <a:pt x="1838528" y="919264"/>
                </a:cubicBezTo>
                <a:cubicBezTo>
                  <a:pt x="1838528" y="1426959"/>
                  <a:pt x="1426959" y="1838528"/>
                  <a:pt x="919264" y="1838528"/>
                </a:cubicBezTo>
                <a:cubicBezTo>
                  <a:pt x="411569" y="1838528"/>
                  <a:pt x="0" y="1426959"/>
                  <a:pt x="0" y="919264"/>
                </a:cubicBezTo>
                <a:cubicBezTo>
                  <a:pt x="0" y="411569"/>
                  <a:pt x="411569" y="0"/>
                  <a:pt x="919264" y="0"/>
                </a:cubicBezTo>
                <a:close/>
              </a:path>
            </a:pathLst>
          </a:custGeom>
        </p:spPr>
      </p:pic>
      <p:sp>
        <p:nvSpPr>
          <p:cNvPr id="4" name="Content Placeholder 3">
            <a:extLst>
              <a:ext uri="{FF2B5EF4-FFF2-40B4-BE49-F238E27FC236}">
                <a16:creationId xmlns:a16="http://schemas.microsoft.com/office/drawing/2014/main" id="{B1BFA686-5BBE-AC83-80E8-FC846388F527}"/>
              </a:ext>
            </a:extLst>
          </p:cNvPr>
          <p:cNvSpPr>
            <a:spLocks noGrp="1"/>
          </p:cNvSpPr>
          <p:nvPr>
            <p:ph sz="half" idx="2"/>
          </p:nvPr>
        </p:nvSpPr>
        <p:spPr>
          <a:xfrm>
            <a:off x="6657715" y="2990818"/>
            <a:ext cx="4195673" cy="2913872"/>
          </a:xfrm>
        </p:spPr>
        <p:txBody>
          <a:bodyPr vert="horz" lIns="91440" tIns="45720" rIns="91440" bIns="45720" rtlCol="0" anchor="t">
            <a:normAutofit lnSpcReduction="10000"/>
          </a:bodyPr>
          <a:lstStyle/>
          <a:p>
            <a:r>
              <a:rPr lang="en-US" sz="1700"/>
              <a:t>Enables developers to build intelligent search experiences that can be embedded in custom applications</a:t>
            </a:r>
          </a:p>
          <a:p>
            <a:r>
              <a:rPr lang="en-US" sz="1700"/>
              <a:t>Leverages Microsoft Graph to provide personalized search results based on user context and behavior</a:t>
            </a:r>
          </a:p>
          <a:p>
            <a:r>
              <a:rPr lang="en-US" sz="1700"/>
              <a:t>Provides a modern search experience that is integrated with Microsoft 365 applications</a:t>
            </a:r>
          </a:p>
        </p:txBody>
      </p:sp>
    </p:spTree>
    <p:extLst>
      <p:ext uri="{BB962C8B-B14F-4D97-AF65-F5344CB8AC3E}">
        <p14:creationId xmlns:p14="http://schemas.microsoft.com/office/powerpoint/2010/main" val="31522411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EB22-2BC7-8748-0443-8C2072474BC9}"/>
              </a:ext>
            </a:extLst>
          </p:cNvPr>
          <p:cNvSpPr>
            <a:spLocks noGrp="1"/>
          </p:cNvSpPr>
          <p:nvPr>
            <p:ph type="title"/>
          </p:nvPr>
        </p:nvSpPr>
        <p:spPr>
          <a:xfrm>
            <a:off x="6392583" y="501651"/>
            <a:ext cx="4414848" cy="1716255"/>
          </a:xfrm>
        </p:spPr>
        <p:txBody>
          <a:bodyPr vert="horz" lIns="91440" tIns="45720" rIns="91440" bIns="45720" rtlCol="0" anchor="b">
            <a:normAutofit fontScale="90000"/>
          </a:bodyPr>
          <a:lstStyle/>
          <a:p>
            <a:r>
              <a:rPr lang="en-US" sz="3800" kern="1200">
                <a:solidFill>
                  <a:schemeClr val="tx1"/>
                </a:solidFill>
                <a:latin typeface="+mj-lt"/>
                <a:ea typeface="+mj-ea"/>
                <a:cs typeface="+mj-cs"/>
              </a:rPr>
              <a:t>Use Case: Digital Process Automation</a:t>
            </a:r>
          </a:p>
        </p:txBody>
      </p:sp>
      <p:pic>
        <p:nvPicPr>
          <p:cNvPr id="5" name="Content Placeholder 4" descr="Computer network server cloud computing internet technology">
            <a:extLst>
              <a:ext uri="{FF2B5EF4-FFF2-40B4-BE49-F238E27FC236}">
                <a16:creationId xmlns:a16="http://schemas.microsoft.com/office/drawing/2014/main" id="{D6876744-A4C9-4A1F-92EA-22CC13949232}"/>
              </a:ext>
            </a:extLst>
          </p:cNvPr>
          <p:cNvPicPr>
            <a:picLocks noGrp="1" noChangeAspect="1"/>
          </p:cNvPicPr>
          <p:nvPr>
            <p:ph sz="half" idx="1"/>
          </p:nvPr>
        </p:nvPicPr>
        <p:blipFill rotWithShape="1">
          <a:blip r:embed="rId3"/>
          <a:srcRect l="20311" r="17118" b="-1"/>
          <a:stretch/>
        </p:blipFill>
        <p:spPr>
          <a:xfrm>
            <a:off x="279143" y="299509"/>
            <a:ext cx="5221625" cy="6258983"/>
          </a:xfrm>
          <a:prstGeom prst="rect">
            <a:avLst/>
          </a:prstGeom>
        </p:spPr>
      </p:pic>
      <p:sp>
        <p:nvSpPr>
          <p:cNvPr id="4" name="Content Placeholder 3">
            <a:extLst>
              <a:ext uri="{FF2B5EF4-FFF2-40B4-BE49-F238E27FC236}">
                <a16:creationId xmlns:a16="http://schemas.microsoft.com/office/drawing/2014/main" id="{F13539FB-15BC-7C92-069F-095AC99EE361}"/>
              </a:ext>
            </a:extLst>
          </p:cNvPr>
          <p:cNvSpPr>
            <a:spLocks noGrp="1"/>
          </p:cNvSpPr>
          <p:nvPr>
            <p:ph sz="half" idx="2"/>
          </p:nvPr>
        </p:nvSpPr>
        <p:spPr>
          <a:xfrm>
            <a:off x="6392583" y="2645922"/>
            <a:ext cx="4434721" cy="3710427"/>
          </a:xfrm>
        </p:spPr>
        <p:txBody>
          <a:bodyPr vert="horz" lIns="91440" tIns="45720" rIns="91440" bIns="45720" rtlCol="0" anchor="t">
            <a:normAutofit/>
          </a:bodyPr>
          <a:lstStyle/>
          <a:p>
            <a:r>
              <a:rPr lang="en-US" sz="1800"/>
              <a:t>Enables developers to build custom workflows and automation solutions that integrate with Microsoft 365 applications</a:t>
            </a:r>
          </a:p>
          <a:p>
            <a:r>
              <a:rPr lang="en-US" sz="1800"/>
              <a:t>Provides a low-code framework for building custom business applications</a:t>
            </a:r>
          </a:p>
          <a:p>
            <a:r>
              <a:rPr lang="en-US" sz="1800"/>
              <a:t>Automates manual processes and improves efficiency</a:t>
            </a:r>
          </a:p>
        </p:txBody>
      </p:sp>
    </p:spTree>
    <p:extLst>
      <p:ext uri="{BB962C8B-B14F-4D97-AF65-F5344CB8AC3E}">
        <p14:creationId xmlns:p14="http://schemas.microsoft.com/office/powerpoint/2010/main" val="31199758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85810F-9BFA-5195-386F-FF4F58DE5F7C}"/>
              </a:ext>
            </a:extLst>
          </p:cNvPr>
          <p:cNvSpPr>
            <a:spLocks noGrp="1"/>
          </p:cNvSpPr>
          <p:nvPr>
            <p:ph type="title"/>
          </p:nvPr>
        </p:nvSpPr>
        <p:spPr>
          <a:xfrm>
            <a:off x="803776" y="1336390"/>
            <a:ext cx="6190412" cy="1182927"/>
          </a:xfrm>
        </p:spPr>
        <p:txBody>
          <a:bodyPr vert="horz" lIns="91440" tIns="45720" rIns="91440" bIns="45720" rtlCol="0" anchor="b">
            <a:normAutofit/>
          </a:bodyPr>
          <a:lstStyle/>
          <a:p>
            <a:r>
              <a:rPr lang="en-US" sz="4200" kern="1200">
                <a:solidFill>
                  <a:schemeClr val="tx1"/>
                </a:solidFill>
                <a:latin typeface="+mj-lt"/>
                <a:ea typeface="+mj-ea"/>
                <a:cs typeface="+mj-cs"/>
              </a:rPr>
              <a:t>Use Case: Data Insights</a:t>
            </a:r>
          </a:p>
        </p:txBody>
      </p:sp>
      <p:pic>
        <p:nvPicPr>
          <p:cNvPr id="5" name="Content Placeholder 4" descr="Magnifying glass showing decling performance">
            <a:extLst>
              <a:ext uri="{FF2B5EF4-FFF2-40B4-BE49-F238E27FC236}">
                <a16:creationId xmlns:a16="http://schemas.microsoft.com/office/drawing/2014/main" id="{EF7819CD-FB2F-49A8-BA8E-40BA7919A78C}"/>
              </a:ext>
            </a:extLst>
          </p:cNvPr>
          <p:cNvPicPr>
            <a:picLocks noGrp="1" noChangeAspect="1"/>
          </p:cNvPicPr>
          <p:nvPr>
            <p:ph sz="half" idx="1"/>
          </p:nvPr>
        </p:nvPicPr>
        <p:blipFill rotWithShape="1">
          <a:blip r:embed="rId3"/>
          <a:srcRect l="125" r="33126" b="2"/>
          <a:stretch/>
        </p:blipFill>
        <p:spPr>
          <a:xfrm>
            <a:off x="7451965" y="1665519"/>
            <a:ext cx="4267645" cy="4267645"/>
          </a:xfrm>
          <a:custGeom>
            <a:avLst/>
            <a:gdLst/>
            <a:ahLst/>
            <a:cxnLst/>
            <a:rect l="l" t="t" r="r" b="b"/>
            <a:pathLst>
              <a:path w="2457864" h="2457864">
                <a:moveTo>
                  <a:pt x="1228932" y="0"/>
                </a:moveTo>
                <a:cubicBezTo>
                  <a:pt x="1907652" y="0"/>
                  <a:pt x="2457864" y="550212"/>
                  <a:pt x="2457864" y="1228932"/>
                </a:cubicBezTo>
                <a:cubicBezTo>
                  <a:pt x="2457864" y="1907652"/>
                  <a:pt x="1907652" y="2457864"/>
                  <a:pt x="1228932" y="2457864"/>
                </a:cubicBezTo>
                <a:cubicBezTo>
                  <a:pt x="550212" y="2457864"/>
                  <a:pt x="0" y="1907652"/>
                  <a:pt x="0" y="1228932"/>
                </a:cubicBezTo>
                <a:cubicBezTo>
                  <a:pt x="0" y="550212"/>
                  <a:pt x="550212" y="0"/>
                  <a:pt x="1228932" y="0"/>
                </a:cubicBezTo>
                <a:close/>
              </a:path>
            </a:pathLst>
          </a:custGeom>
        </p:spPr>
      </p:pic>
      <p:sp>
        <p:nvSpPr>
          <p:cNvPr id="4" name="Content Placeholder 3">
            <a:extLst>
              <a:ext uri="{FF2B5EF4-FFF2-40B4-BE49-F238E27FC236}">
                <a16:creationId xmlns:a16="http://schemas.microsoft.com/office/drawing/2014/main" id="{9045CFDD-72D7-6D7D-AE93-E53CF410411B}"/>
              </a:ext>
            </a:extLst>
          </p:cNvPr>
          <p:cNvSpPr>
            <a:spLocks noGrp="1"/>
          </p:cNvSpPr>
          <p:nvPr>
            <p:ph sz="half" idx="2"/>
          </p:nvPr>
        </p:nvSpPr>
        <p:spPr>
          <a:xfrm>
            <a:off x="803776" y="2829330"/>
            <a:ext cx="6190412" cy="3344459"/>
          </a:xfrm>
        </p:spPr>
        <p:txBody>
          <a:bodyPr vert="horz" lIns="91440" tIns="45720" rIns="91440" bIns="45720" rtlCol="0" anchor="t">
            <a:normAutofit/>
          </a:bodyPr>
          <a:lstStyle/>
          <a:p>
            <a:r>
              <a:rPr lang="en-US" sz="1800"/>
              <a:t>Provides a unified data substrate that connects Microsoft 365 applications and services</a:t>
            </a:r>
          </a:p>
          <a:p>
            <a:r>
              <a:rPr lang="en-US" sz="1800"/>
              <a:t>Enables developers to build analytics solutions that leverage Microsoft Graph data</a:t>
            </a:r>
          </a:p>
          <a:p>
            <a:r>
              <a:rPr lang="en-US" sz="1800"/>
              <a:t>Provides insights into user behavior and usage patterns</a:t>
            </a:r>
          </a:p>
        </p:txBody>
      </p:sp>
    </p:spTree>
    <p:extLst>
      <p:ext uri="{BB962C8B-B14F-4D97-AF65-F5344CB8AC3E}">
        <p14:creationId xmlns:p14="http://schemas.microsoft.com/office/powerpoint/2010/main" val="35782429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FD1FD-DB95-8709-D4CC-CACAF281A1B7}"/>
              </a:ext>
            </a:extLst>
          </p:cNvPr>
          <p:cNvSpPr>
            <a:spLocks noGrp="1"/>
          </p:cNvSpPr>
          <p:nvPr>
            <p:ph type="title"/>
          </p:nvPr>
        </p:nvSpPr>
        <p:spPr>
          <a:xfrm>
            <a:off x="5846617" y="381935"/>
            <a:ext cx="5366040" cy="2344840"/>
          </a:xfrm>
        </p:spPr>
        <p:txBody>
          <a:bodyPr vert="horz" lIns="91440" tIns="45720" rIns="91440" bIns="45720" rtlCol="0" anchor="b">
            <a:normAutofit fontScale="90000"/>
          </a:bodyPr>
          <a:lstStyle/>
          <a:p>
            <a:r>
              <a:rPr lang="en-US" sz="5000" kern="1200">
                <a:solidFill>
                  <a:srgbClr val="FFFFFF"/>
                </a:solidFill>
                <a:latin typeface="+mj-lt"/>
                <a:ea typeface="+mj-ea"/>
                <a:cs typeface="+mj-cs"/>
              </a:rPr>
              <a:t>Use Case: AI and Machine Learning</a:t>
            </a:r>
          </a:p>
        </p:txBody>
      </p:sp>
      <p:pic>
        <p:nvPicPr>
          <p:cNvPr id="5" name="Content Placeholder 4" descr="Teacher Training spelt out in computer keys with feature lighting">
            <a:extLst>
              <a:ext uri="{FF2B5EF4-FFF2-40B4-BE49-F238E27FC236}">
                <a16:creationId xmlns:a16="http://schemas.microsoft.com/office/drawing/2014/main" id="{8BA39721-5DA3-4A78-AE66-4B09F93A0A51}"/>
              </a:ext>
            </a:extLst>
          </p:cNvPr>
          <p:cNvPicPr>
            <a:picLocks noGrp="1" noChangeAspect="1"/>
          </p:cNvPicPr>
          <p:nvPr>
            <p:ph sz="half" idx="1"/>
          </p:nvPr>
        </p:nvPicPr>
        <p:blipFill rotWithShape="1">
          <a:blip r:embed="rId3">
            <a:duotone>
              <a:schemeClr val="accent1">
                <a:shade val="45000"/>
                <a:satMod val="135000"/>
              </a:schemeClr>
              <a:prstClr val="white"/>
            </a:duotone>
            <a:alphaModFix amt="35000"/>
          </a:blip>
          <a:srcRect t="6720" b="9011"/>
          <a:stretch/>
        </p:blipFill>
        <p:spPr>
          <a:xfrm>
            <a:off x="20" y="-8877"/>
            <a:ext cx="12191980" cy="6858000"/>
          </a:xfrm>
          <a:prstGeom prst="rect">
            <a:avLst/>
          </a:prstGeom>
        </p:spPr>
      </p:pic>
      <p:sp>
        <p:nvSpPr>
          <p:cNvPr id="4" name="Content Placeholder 3">
            <a:extLst>
              <a:ext uri="{FF2B5EF4-FFF2-40B4-BE49-F238E27FC236}">
                <a16:creationId xmlns:a16="http://schemas.microsoft.com/office/drawing/2014/main" id="{70C086FF-0189-F5D1-B41E-6EEF53638672}"/>
              </a:ext>
            </a:extLst>
          </p:cNvPr>
          <p:cNvSpPr>
            <a:spLocks noGrp="1"/>
          </p:cNvSpPr>
          <p:nvPr>
            <p:ph sz="half" idx="2"/>
          </p:nvPr>
        </p:nvSpPr>
        <p:spPr>
          <a:xfrm>
            <a:off x="5846617" y="3175552"/>
            <a:ext cx="5366041" cy="2809114"/>
          </a:xfrm>
        </p:spPr>
        <p:txBody>
          <a:bodyPr vert="horz" lIns="91440" tIns="45720" rIns="91440" bIns="45720" rtlCol="0" anchor="t">
            <a:normAutofit/>
          </a:bodyPr>
          <a:lstStyle/>
          <a:p>
            <a:r>
              <a:rPr lang="en-US" sz="1800">
                <a:solidFill>
                  <a:srgbClr val="FFFFFF"/>
                </a:solidFill>
              </a:rPr>
              <a:t>Provides a platform for building AI and machine learning models that leverage Microsoft Graph data</a:t>
            </a:r>
          </a:p>
          <a:p>
            <a:r>
              <a:rPr lang="en-US" sz="1800">
                <a:solidFill>
                  <a:srgbClr val="FFFFFF"/>
                </a:solidFill>
              </a:rPr>
              <a:t>Enables developers to build intelligent applications and services that can interact with users in natural language</a:t>
            </a:r>
          </a:p>
          <a:p>
            <a:r>
              <a:rPr lang="en-US" sz="1800">
                <a:solidFill>
                  <a:srgbClr val="FFFFFF"/>
                </a:solidFill>
              </a:rPr>
              <a:t>Integrates with Azure Machine Learning for advanced analytics</a:t>
            </a:r>
          </a:p>
        </p:txBody>
      </p:sp>
    </p:spTree>
    <p:extLst>
      <p:ext uri="{BB962C8B-B14F-4D97-AF65-F5344CB8AC3E}">
        <p14:creationId xmlns:p14="http://schemas.microsoft.com/office/powerpoint/2010/main" val="34783091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Blue blocks and networks technology background">
            <a:extLst>
              <a:ext uri="{FF2B5EF4-FFF2-40B4-BE49-F238E27FC236}">
                <a16:creationId xmlns:a16="http://schemas.microsoft.com/office/drawing/2014/main" id="{1148F87F-C327-2C9B-1C5D-C4CE48AC8559}"/>
              </a:ext>
            </a:extLst>
          </p:cNvPr>
          <p:cNvPicPr>
            <a:picLocks noChangeAspect="1"/>
          </p:cNvPicPr>
          <p:nvPr/>
        </p:nvPicPr>
        <p:blipFill rotWithShape="1">
          <a:blip r:embed="rId3">
            <a:duotone>
              <a:schemeClr val="accent1">
                <a:shade val="45000"/>
                <a:satMod val="135000"/>
              </a:schemeClr>
              <a:prstClr val="white"/>
            </a:duotone>
            <a:alphaModFix amt="35000"/>
          </a:blip>
          <a:srcRect r="-2" b="-438"/>
          <a:stretch/>
        </p:blipFill>
        <p:spPr>
          <a:xfrm>
            <a:off x="20" y="-8877"/>
            <a:ext cx="12191980" cy="6858000"/>
          </a:xfrm>
          <a:prstGeom prst="rect">
            <a:avLst/>
          </a:prstGeom>
        </p:spPr>
      </p:pic>
      <p:sp>
        <p:nvSpPr>
          <p:cNvPr id="2" name="Title 1">
            <a:extLst>
              <a:ext uri="{FF2B5EF4-FFF2-40B4-BE49-F238E27FC236}">
                <a16:creationId xmlns:a16="http://schemas.microsoft.com/office/drawing/2014/main" id="{5F7DD036-C089-4F64-5E08-12574E67804E}"/>
              </a:ext>
            </a:extLst>
          </p:cNvPr>
          <p:cNvSpPr>
            <a:spLocks noGrp="1"/>
          </p:cNvSpPr>
          <p:nvPr>
            <p:ph type="title"/>
          </p:nvPr>
        </p:nvSpPr>
        <p:spPr>
          <a:xfrm>
            <a:off x="1188069" y="381935"/>
            <a:ext cx="5366040" cy="2344840"/>
          </a:xfrm>
        </p:spPr>
        <p:txBody>
          <a:bodyPr anchor="b">
            <a:normAutofit fontScale="90000"/>
          </a:bodyPr>
          <a:lstStyle/>
          <a:p>
            <a:r>
              <a:rPr lang="en-US" sz="5000">
                <a:solidFill>
                  <a:srgbClr val="FFFFFF"/>
                </a:solidFill>
              </a:rPr>
              <a:t>Benefits of Microsoft 365 Substrate</a:t>
            </a:r>
          </a:p>
        </p:txBody>
      </p:sp>
      <p:sp>
        <p:nvSpPr>
          <p:cNvPr id="3" name="Content Placeholder 2">
            <a:extLst>
              <a:ext uri="{FF2B5EF4-FFF2-40B4-BE49-F238E27FC236}">
                <a16:creationId xmlns:a16="http://schemas.microsoft.com/office/drawing/2014/main" id="{481B5B45-F17C-883C-7457-78FF47679CDB}"/>
              </a:ext>
            </a:extLst>
          </p:cNvPr>
          <p:cNvSpPr>
            <a:spLocks noGrp="1"/>
          </p:cNvSpPr>
          <p:nvPr>
            <p:ph idx="1"/>
          </p:nvPr>
        </p:nvSpPr>
        <p:spPr>
          <a:xfrm>
            <a:off x="1188069" y="3175552"/>
            <a:ext cx="5366041" cy="2809114"/>
          </a:xfrm>
        </p:spPr>
        <p:txBody>
          <a:bodyPr anchor="t">
            <a:normAutofit lnSpcReduction="10000"/>
          </a:bodyPr>
          <a:lstStyle/>
          <a:p>
            <a:r>
              <a:rPr lang="en-US" sz="1800">
                <a:solidFill>
                  <a:srgbClr val="FFFFFF"/>
                </a:solidFill>
              </a:rPr>
              <a:t>Enables developers to build smart and connected applications and intelligent services</a:t>
            </a:r>
          </a:p>
          <a:p>
            <a:r>
              <a:rPr lang="en-US" sz="1800">
                <a:solidFill>
                  <a:srgbClr val="FFFFFF"/>
                </a:solidFill>
              </a:rPr>
              <a:t>Provides a unified data substrate that connects Microsoft 365 applications and services</a:t>
            </a:r>
          </a:p>
          <a:p>
            <a:r>
              <a:rPr lang="en-US" sz="1800">
                <a:solidFill>
                  <a:srgbClr val="FFFFFF"/>
                </a:solidFill>
              </a:rPr>
              <a:t>Increases efficiency and productivity through automation and workflow optimization</a:t>
            </a:r>
          </a:p>
        </p:txBody>
      </p:sp>
    </p:spTree>
    <p:extLst>
      <p:ext uri="{BB962C8B-B14F-4D97-AF65-F5344CB8AC3E}">
        <p14:creationId xmlns:p14="http://schemas.microsoft.com/office/powerpoint/2010/main" val="169712511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29</TotalTime>
  <Words>866</Words>
  <Application>Microsoft Office PowerPoint</Application>
  <PresentationFormat>Widescreen</PresentationFormat>
  <Paragraphs>68</Paragraphs>
  <Slides>11</Slides>
  <Notes>11</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11</vt:i4>
      </vt:variant>
    </vt:vector>
  </HeadingPairs>
  <TitlesOfParts>
    <vt:vector size="20" baseType="lpstr">
      <vt:lpstr>Bahnschrift SemiBold SemiConden</vt:lpstr>
      <vt:lpstr>Barlow Condensed Medium</vt:lpstr>
      <vt:lpstr>Book Antiqua</vt:lpstr>
      <vt:lpstr>Calibri</vt:lpstr>
      <vt:lpstr>Century Gothic</vt:lpstr>
      <vt:lpstr>Segoe UI</vt:lpstr>
      <vt:lpstr>Wingdings</vt:lpstr>
      <vt:lpstr>Wingdings 3</vt:lpstr>
      <vt:lpstr>Ion</vt:lpstr>
      <vt:lpstr>The Microsoft 365 Substrate And Its Use Cases </vt:lpstr>
      <vt:lpstr>Lance Lingerfelt</vt:lpstr>
      <vt:lpstr>What is Microsoft 365 Substrate?</vt:lpstr>
      <vt:lpstr>Use Case: Collaborative Workspaces</vt:lpstr>
      <vt:lpstr>Use Case: Intelligent Search</vt:lpstr>
      <vt:lpstr>Use Case: Digital Process Automation</vt:lpstr>
      <vt:lpstr>Use Case: Data Insights</vt:lpstr>
      <vt:lpstr>Use Case: AI and Machine Learning</vt:lpstr>
      <vt:lpstr>Benefits of Microsoft 365 Substrate</vt:lpstr>
      <vt:lpstr>Getting Started with Microsoft 365 Substrate</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Lance D. Lingerfelt</cp:lastModifiedBy>
  <cp:revision>28</cp:revision>
  <dcterms:created xsi:type="dcterms:W3CDTF">2024-02-13T16:10:41Z</dcterms:created>
  <dcterms:modified xsi:type="dcterms:W3CDTF">2024-02-22T14:18:06Z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ef4a7f1a-12a3-4699-982c-dc179d3daf76_Enabled">
    <vt:lpwstr>true</vt:lpwstr>
  </property>
  <property fmtid="{D5CDD505-2E9C-101B-9397-08002B2CF9AE}" pid="3" name="MSIP_Label_ef4a7f1a-12a3-4699-982c-dc179d3daf76_SetDate">
    <vt:lpwstr>2024-02-13T16:10:44Z</vt:lpwstr>
  </property>
  <property fmtid="{D5CDD505-2E9C-101B-9397-08002B2CF9AE}" pid="4" name="MSIP_Label_ef4a7f1a-12a3-4699-982c-dc179d3daf76_Method">
    <vt:lpwstr>Standard</vt:lpwstr>
  </property>
  <property fmtid="{D5CDD505-2E9C-101B-9397-08002B2CF9AE}" pid="5" name="MSIP_Label_ef4a7f1a-12a3-4699-982c-dc179d3daf76_Name">
    <vt:lpwstr>Public</vt:lpwstr>
  </property>
  <property fmtid="{D5CDD505-2E9C-101B-9397-08002B2CF9AE}" pid="6" name="MSIP_Label_ef4a7f1a-12a3-4699-982c-dc179d3daf76_SiteId">
    <vt:lpwstr>663cad0b-70f7-42a5-b411-9d63337f0130</vt:lpwstr>
  </property>
  <property fmtid="{D5CDD505-2E9C-101B-9397-08002B2CF9AE}" pid="7" name="MSIP_Label_ef4a7f1a-12a3-4699-982c-dc179d3daf76_ActionId">
    <vt:lpwstr>be6d04a7-a592-4d7c-8f43-1cf48c746619</vt:lpwstr>
  </property>
  <property fmtid="{D5CDD505-2E9C-101B-9397-08002B2CF9AE}" pid="8" name="MSIP_Label_ef4a7f1a-12a3-4699-982c-dc179d3daf76_ContentBits">
    <vt:lpwstr>1</vt:lpwstr>
  </property>
  <property fmtid="{D5CDD505-2E9C-101B-9397-08002B2CF9AE}" pid="9" name="ClassificationContentMarkingHeaderLocations">
    <vt:lpwstr>office theme:8</vt:lpwstr>
  </property>
  <property fmtid="{D5CDD505-2E9C-101B-9397-08002B2CF9AE}" pid="10" name="ClassificationContentMarkingHeaderText">
    <vt:lpwstr>This data is public knowledge and can be shared as such from LDLNET LLC.</vt:lpwstr>
  </property>
</Properties>
</file>